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2"/>
  </p:notesMasterIdLst>
  <p:handoutMasterIdLst>
    <p:handoutMasterId r:id="rId23"/>
  </p:handoutMasterIdLst>
  <p:sldIdLst>
    <p:sldId id="256" r:id="rId4"/>
    <p:sldId id="263" r:id="rId5"/>
    <p:sldId id="274" r:id="rId6"/>
    <p:sldId id="316" r:id="rId7"/>
    <p:sldId id="317" r:id="rId8"/>
    <p:sldId id="318" r:id="rId9"/>
    <p:sldId id="319" r:id="rId10"/>
    <p:sldId id="266" r:id="rId11"/>
    <p:sldId id="320" r:id="rId12"/>
    <p:sldId id="321" r:id="rId13"/>
    <p:sldId id="322" r:id="rId14"/>
    <p:sldId id="308" r:id="rId15"/>
    <p:sldId id="314" r:id="rId16"/>
    <p:sldId id="315" r:id="rId17"/>
    <p:sldId id="280" r:id="rId18"/>
    <p:sldId id="307" r:id="rId19"/>
    <p:sldId id="313" r:id="rId20"/>
    <p:sldId id="304"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C0E96-9624-47A0-9840-1883A57CB8A2}" v="85" dt="2024-11-06T21:06:10.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38" autoAdjust="0"/>
    <p:restoredTop sz="94660"/>
  </p:normalViewPr>
  <p:slideViewPr>
    <p:cSldViewPr snapToGrid="0">
      <p:cViewPr varScale="1">
        <p:scale>
          <a:sx n="87" d="100"/>
          <a:sy n="87" d="100"/>
        </p:scale>
        <p:origin x="240" y="72"/>
      </p:cViewPr>
      <p:guideLst/>
    </p:cSldViewPr>
  </p:slideViewPr>
  <p:notesTextViewPr>
    <p:cViewPr>
      <p:scale>
        <a:sx n="1" d="1"/>
        <a:sy n="1" d="1"/>
      </p:scale>
      <p:origin x="0" y="0"/>
    </p:cViewPr>
  </p:notesTextViewPr>
  <p:notesViewPr>
    <p:cSldViewPr snapToGrid="0">
      <p:cViewPr varScale="1">
        <p:scale>
          <a:sx n="67" d="100"/>
          <a:sy n="67" d="100"/>
        </p:scale>
        <p:origin x="331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Andres Luis Gonzalez" userId="9bfb70d5-126d-4793-8f2c-effcd62a7b5e" providerId="ADAL" clId="{E60A8FD9-79F5-434B-A2F0-35C13CA79F08}"/>
    <pc:docChg chg="undo custSel addSld delSld modSld">
      <pc:chgData name="Javier Andres Luis Gonzalez" userId="9bfb70d5-126d-4793-8f2c-effcd62a7b5e" providerId="ADAL" clId="{E60A8FD9-79F5-434B-A2F0-35C13CA79F08}" dt="2024-10-30T17:21:33.633" v="117" actId="478"/>
      <pc:docMkLst>
        <pc:docMk/>
      </pc:docMkLst>
      <pc:sldChg chg="addSp delSp modSp mod">
        <pc:chgData name="Javier Andres Luis Gonzalez" userId="9bfb70d5-126d-4793-8f2c-effcd62a7b5e" providerId="ADAL" clId="{E60A8FD9-79F5-434B-A2F0-35C13CA79F08}" dt="2024-10-22T17:35:57.280" v="90" actId="20577"/>
        <pc:sldMkLst>
          <pc:docMk/>
          <pc:sldMk cId="327181837" sldId="256"/>
        </pc:sldMkLst>
        <pc:spChg chg="mod">
          <ac:chgData name="Javier Andres Luis Gonzalez" userId="9bfb70d5-126d-4793-8f2c-effcd62a7b5e" providerId="ADAL" clId="{E60A8FD9-79F5-434B-A2F0-35C13CA79F08}" dt="2024-10-22T17:33:33.806" v="43" actId="20577"/>
          <ac:spMkLst>
            <pc:docMk/>
            <pc:sldMk cId="327181837" sldId="256"/>
            <ac:spMk id="4" creationId="{E58F4762-22EA-5CF3-03FB-F8CD12ED25D6}"/>
          </ac:spMkLst>
        </pc:spChg>
        <pc:spChg chg="add del mod">
          <ac:chgData name="Javier Andres Luis Gonzalez" userId="9bfb70d5-126d-4793-8f2c-effcd62a7b5e" providerId="ADAL" clId="{E60A8FD9-79F5-434B-A2F0-35C13CA79F08}" dt="2024-10-22T17:35:57.280" v="90" actId="20577"/>
          <ac:spMkLst>
            <pc:docMk/>
            <pc:sldMk cId="327181837" sldId="256"/>
            <ac:spMk id="5" creationId="{4180DB93-635F-E1C6-2B6C-5C4BD4583BD6}"/>
          </ac:spMkLst>
        </pc:spChg>
      </pc:sldChg>
      <pc:sldChg chg="delSp add del mod">
        <pc:chgData name="Javier Andres Luis Gonzalez" userId="9bfb70d5-126d-4793-8f2c-effcd62a7b5e" providerId="ADAL" clId="{E60A8FD9-79F5-434B-A2F0-35C13CA79F08}" dt="2024-10-30T17:19:52.095" v="98" actId="478"/>
        <pc:sldMkLst>
          <pc:docMk/>
          <pc:sldMk cId="3379730327" sldId="266"/>
        </pc:sldMkLst>
        <pc:spChg chg="del">
          <ac:chgData name="Javier Andres Luis Gonzalez" userId="9bfb70d5-126d-4793-8f2c-effcd62a7b5e" providerId="ADAL" clId="{E60A8FD9-79F5-434B-A2F0-35C13CA79F08}" dt="2024-10-30T17:19:52.095" v="98" actId="478"/>
          <ac:spMkLst>
            <pc:docMk/>
            <pc:sldMk cId="3379730327" sldId="266"/>
            <ac:spMk id="18" creationId="{7D485899-3648-8B4E-8F0F-2D3B330B9751}"/>
          </ac:spMkLst>
        </pc:spChg>
        <pc:spChg chg="del">
          <ac:chgData name="Javier Andres Luis Gonzalez" userId="9bfb70d5-126d-4793-8f2c-effcd62a7b5e" providerId="ADAL" clId="{E60A8FD9-79F5-434B-A2F0-35C13CA79F08}" dt="2024-10-30T17:19:52.095" v="98" actId="478"/>
          <ac:spMkLst>
            <pc:docMk/>
            <pc:sldMk cId="3379730327" sldId="266"/>
            <ac:spMk id="19" creationId="{EA7B640B-5D80-EAFA-9249-18C81F9D9CAD}"/>
          </ac:spMkLst>
        </pc:spChg>
        <pc:spChg chg="del">
          <ac:chgData name="Javier Andres Luis Gonzalez" userId="9bfb70d5-126d-4793-8f2c-effcd62a7b5e" providerId="ADAL" clId="{E60A8FD9-79F5-434B-A2F0-35C13CA79F08}" dt="2024-10-30T17:19:52.095" v="98" actId="478"/>
          <ac:spMkLst>
            <pc:docMk/>
            <pc:sldMk cId="3379730327" sldId="266"/>
            <ac:spMk id="20" creationId="{16A87CEA-EFE3-EF4C-99B5-27D0660554D9}"/>
          </ac:spMkLst>
        </pc:spChg>
        <pc:spChg chg="del">
          <ac:chgData name="Javier Andres Luis Gonzalez" userId="9bfb70d5-126d-4793-8f2c-effcd62a7b5e" providerId="ADAL" clId="{E60A8FD9-79F5-434B-A2F0-35C13CA79F08}" dt="2024-10-30T17:19:52.095" v="98" actId="478"/>
          <ac:spMkLst>
            <pc:docMk/>
            <pc:sldMk cId="3379730327" sldId="266"/>
            <ac:spMk id="21" creationId="{F28939EE-D7FD-59E1-AD3B-89EF58A06325}"/>
          </ac:spMkLst>
        </pc:spChg>
        <pc:spChg chg="del">
          <ac:chgData name="Javier Andres Luis Gonzalez" userId="9bfb70d5-126d-4793-8f2c-effcd62a7b5e" providerId="ADAL" clId="{E60A8FD9-79F5-434B-A2F0-35C13CA79F08}" dt="2024-10-30T17:19:52.095" v="98" actId="478"/>
          <ac:spMkLst>
            <pc:docMk/>
            <pc:sldMk cId="3379730327" sldId="266"/>
            <ac:spMk id="22" creationId="{8A9713E1-80C8-DFFE-812B-9DA525ECEF80}"/>
          </ac:spMkLst>
        </pc:spChg>
        <pc:spChg chg="del">
          <ac:chgData name="Javier Andres Luis Gonzalez" userId="9bfb70d5-126d-4793-8f2c-effcd62a7b5e" providerId="ADAL" clId="{E60A8FD9-79F5-434B-A2F0-35C13CA79F08}" dt="2024-10-30T17:19:52.095" v="98" actId="478"/>
          <ac:spMkLst>
            <pc:docMk/>
            <pc:sldMk cId="3379730327" sldId="266"/>
            <ac:spMk id="23" creationId="{EC782AC9-A925-2982-5076-709102EF4467}"/>
          </ac:spMkLst>
        </pc:spChg>
        <pc:spChg chg="del">
          <ac:chgData name="Javier Andres Luis Gonzalez" userId="9bfb70d5-126d-4793-8f2c-effcd62a7b5e" providerId="ADAL" clId="{E60A8FD9-79F5-434B-A2F0-35C13CA79F08}" dt="2024-10-30T17:19:52.095" v="98" actId="478"/>
          <ac:spMkLst>
            <pc:docMk/>
            <pc:sldMk cId="3379730327" sldId="266"/>
            <ac:spMk id="24" creationId="{D5849202-BDC7-1740-D983-843ED50343E0}"/>
          </ac:spMkLst>
        </pc:spChg>
        <pc:spChg chg="del">
          <ac:chgData name="Javier Andres Luis Gonzalez" userId="9bfb70d5-126d-4793-8f2c-effcd62a7b5e" providerId="ADAL" clId="{E60A8FD9-79F5-434B-A2F0-35C13CA79F08}" dt="2024-10-30T17:19:47.819" v="97" actId="478"/>
          <ac:spMkLst>
            <pc:docMk/>
            <pc:sldMk cId="3379730327" sldId="266"/>
            <ac:spMk id="30" creationId="{E443AF01-7DC8-FF0A-B0F9-952C4B99A3B2}"/>
          </ac:spMkLst>
        </pc:spChg>
      </pc:sldChg>
      <pc:sldChg chg="addSp delSp modSp add del mod">
        <pc:chgData name="Javier Andres Luis Gonzalez" userId="9bfb70d5-126d-4793-8f2c-effcd62a7b5e" providerId="ADAL" clId="{E60A8FD9-79F5-434B-A2F0-35C13CA79F08}" dt="2024-10-30T17:19:37.448" v="96" actId="478"/>
        <pc:sldMkLst>
          <pc:docMk/>
          <pc:sldMk cId="1366992150" sldId="274"/>
        </pc:sldMkLst>
        <pc:spChg chg="add del">
          <ac:chgData name="Javier Andres Luis Gonzalez" userId="9bfb70d5-126d-4793-8f2c-effcd62a7b5e" providerId="ADAL" clId="{E60A8FD9-79F5-434B-A2F0-35C13CA79F08}" dt="2024-10-30T17:19:27.198" v="93" actId="478"/>
          <ac:spMkLst>
            <pc:docMk/>
            <pc:sldMk cId="1366992150" sldId="274"/>
            <ac:spMk id="102" creationId="{68850EAD-008D-B803-4EC9-14DF5A8F7B77}"/>
          </ac:spMkLst>
        </pc:spChg>
        <pc:spChg chg="add del">
          <ac:chgData name="Javier Andres Luis Gonzalez" userId="9bfb70d5-126d-4793-8f2c-effcd62a7b5e" providerId="ADAL" clId="{E60A8FD9-79F5-434B-A2F0-35C13CA79F08}" dt="2024-10-30T17:19:27.198" v="93" actId="478"/>
          <ac:spMkLst>
            <pc:docMk/>
            <pc:sldMk cId="1366992150" sldId="274"/>
            <ac:spMk id="103" creationId="{F5A1C1B1-A2B8-F0CF-D8E5-E07AAB928D46}"/>
          </ac:spMkLst>
        </pc:spChg>
        <pc:spChg chg="add del">
          <ac:chgData name="Javier Andres Luis Gonzalez" userId="9bfb70d5-126d-4793-8f2c-effcd62a7b5e" providerId="ADAL" clId="{E60A8FD9-79F5-434B-A2F0-35C13CA79F08}" dt="2024-10-30T17:19:27.198" v="93" actId="478"/>
          <ac:spMkLst>
            <pc:docMk/>
            <pc:sldMk cId="1366992150" sldId="274"/>
            <ac:spMk id="104" creationId="{83EEA300-49F1-21B7-D0C3-966014A18B07}"/>
          </ac:spMkLst>
        </pc:spChg>
        <pc:spChg chg="add del">
          <ac:chgData name="Javier Andres Luis Gonzalez" userId="9bfb70d5-126d-4793-8f2c-effcd62a7b5e" providerId="ADAL" clId="{E60A8FD9-79F5-434B-A2F0-35C13CA79F08}" dt="2024-10-30T17:19:27.198" v="93" actId="478"/>
          <ac:spMkLst>
            <pc:docMk/>
            <pc:sldMk cId="1366992150" sldId="274"/>
            <ac:spMk id="105" creationId="{150BA402-21A6-C82B-5929-AD323AEB7FF9}"/>
          </ac:spMkLst>
        </pc:spChg>
        <pc:spChg chg="add del">
          <ac:chgData name="Javier Andres Luis Gonzalez" userId="9bfb70d5-126d-4793-8f2c-effcd62a7b5e" providerId="ADAL" clId="{E60A8FD9-79F5-434B-A2F0-35C13CA79F08}" dt="2024-10-30T17:19:37.448" v="96" actId="478"/>
          <ac:spMkLst>
            <pc:docMk/>
            <pc:sldMk cId="1366992150" sldId="274"/>
            <ac:spMk id="106" creationId="{28583856-3BA3-7B11-5F8D-8249543682DA}"/>
          </ac:spMkLst>
        </pc:spChg>
        <pc:spChg chg="add del">
          <ac:chgData name="Javier Andres Luis Gonzalez" userId="9bfb70d5-126d-4793-8f2c-effcd62a7b5e" providerId="ADAL" clId="{E60A8FD9-79F5-434B-A2F0-35C13CA79F08}" dt="2024-10-30T17:19:27.198" v="93" actId="478"/>
          <ac:spMkLst>
            <pc:docMk/>
            <pc:sldMk cId="1366992150" sldId="274"/>
            <ac:spMk id="107" creationId="{7F5C7E4A-3959-6878-83B3-15F1AEA96B3D}"/>
          </ac:spMkLst>
        </pc:spChg>
        <pc:spChg chg="add del">
          <ac:chgData name="Javier Andres Luis Gonzalez" userId="9bfb70d5-126d-4793-8f2c-effcd62a7b5e" providerId="ADAL" clId="{E60A8FD9-79F5-434B-A2F0-35C13CA79F08}" dt="2024-10-30T17:19:27.198" v="93" actId="478"/>
          <ac:spMkLst>
            <pc:docMk/>
            <pc:sldMk cId="1366992150" sldId="274"/>
            <ac:spMk id="110" creationId="{6F21D74B-B26D-2D15-AA98-3EA399723C34}"/>
          </ac:spMkLst>
        </pc:spChg>
        <pc:spChg chg="add del">
          <ac:chgData name="Javier Andres Luis Gonzalez" userId="9bfb70d5-126d-4793-8f2c-effcd62a7b5e" providerId="ADAL" clId="{E60A8FD9-79F5-434B-A2F0-35C13CA79F08}" dt="2024-10-30T17:19:27.198" v="93" actId="478"/>
          <ac:spMkLst>
            <pc:docMk/>
            <pc:sldMk cId="1366992150" sldId="274"/>
            <ac:spMk id="111" creationId="{58DDD12B-FAA4-C014-0F65-C80C299A8D9C}"/>
          </ac:spMkLst>
        </pc:spChg>
        <pc:spChg chg="add del">
          <ac:chgData name="Javier Andres Luis Gonzalez" userId="9bfb70d5-126d-4793-8f2c-effcd62a7b5e" providerId="ADAL" clId="{E60A8FD9-79F5-434B-A2F0-35C13CA79F08}" dt="2024-10-30T17:19:27.198" v="93" actId="478"/>
          <ac:spMkLst>
            <pc:docMk/>
            <pc:sldMk cId="1366992150" sldId="274"/>
            <ac:spMk id="112" creationId="{E9CA2BC1-DED1-A287-C5EA-EB4375F345F1}"/>
          </ac:spMkLst>
        </pc:spChg>
        <pc:spChg chg="mod">
          <ac:chgData name="Javier Andres Luis Gonzalez" userId="9bfb70d5-126d-4793-8f2c-effcd62a7b5e" providerId="ADAL" clId="{E60A8FD9-79F5-434B-A2F0-35C13CA79F08}" dt="2024-10-30T17:19:33.737" v="95" actId="1076"/>
          <ac:spMkLst>
            <pc:docMk/>
            <pc:sldMk cId="1366992150" sldId="274"/>
            <ac:spMk id="114" creationId="{96D61A46-7E81-3A25-B267-5ED73E729944}"/>
          </ac:spMkLst>
        </pc:spChg>
      </pc:sldChg>
      <pc:sldChg chg="add del">
        <pc:chgData name="Javier Andres Luis Gonzalez" userId="9bfb70d5-126d-4793-8f2c-effcd62a7b5e" providerId="ADAL" clId="{E60A8FD9-79F5-434B-A2F0-35C13CA79F08}" dt="2024-10-30T17:20:29.027" v="104" actId="47"/>
        <pc:sldMkLst>
          <pc:docMk/>
          <pc:sldMk cId="4240604635" sldId="277"/>
        </pc:sldMkLst>
      </pc:sldChg>
      <pc:sldChg chg="delSp add del mod">
        <pc:chgData name="Javier Andres Luis Gonzalez" userId="9bfb70d5-126d-4793-8f2c-effcd62a7b5e" providerId="ADAL" clId="{E60A8FD9-79F5-434B-A2F0-35C13CA79F08}" dt="2024-10-30T17:20:10.356" v="102" actId="478"/>
        <pc:sldMkLst>
          <pc:docMk/>
          <pc:sldMk cId="2811146754" sldId="278"/>
        </pc:sldMkLst>
        <pc:spChg chg="del">
          <ac:chgData name="Javier Andres Luis Gonzalez" userId="9bfb70d5-126d-4793-8f2c-effcd62a7b5e" providerId="ADAL" clId="{E60A8FD9-79F5-434B-A2F0-35C13CA79F08}" dt="2024-10-30T17:20:10.356" v="102" actId="478"/>
          <ac:spMkLst>
            <pc:docMk/>
            <pc:sldMk cId="2811146754" sldId="278"/>
            <ac:spMk id="12" creationId="{2AD79D20-FF5D-585C-6565-61AD712E76F1}"/>
          </ac:spMkLst>
        </pc:spChg>
        <pc:spChg chg="del">
          <ac:chgData name="Javier Andres Luis Gonzalez" userId="9bfb70d5-126d-4793-8f2c-effcd62a7b5e" providerId="ADAL" clId="{E60A8FD9-79F5-434B-A2F0-35C13CA79F08}" dt="2024-10-30T17:20:10.356" v="102" actId="478"/>
          <ac:spMkLst>
            <pc:docMk/>
            <pc:sldMk cId="2811146754" sldId="278"/>
            <ac:spMk id="13" creationId="{9CEB7D77-2FB2-2EEF-2A06-2F1560EE7603}"/>
          </ac:spMkLst>
        </pc:spChg>
        <pc:spChg chg="del">
          <ac:chgData name="Javier Andres Luis Gonzalez" userId="9bfb70d5-126d-4793-8f2c-effcd62a7b5e" providerId="ADAL" clId="{E60A8FD9-79F5-434B-A2F0-35C13CA79F08}" dt="2024-10-30T17:20:10.356" v="102" actId="478"/>
          <ac:spMkLst>
            <pc:docMk/>
            <pc:sldMk cId="2811146754" sldId="278"/>
            <ac:spMk id="14" creationId="{6835DDE3-01D7-0142-5EF9-5EB920C1C06F}"/>
          </ac:spMkLst>
        </pc:spChg>
        <pc:spChg chg="del">
          <ac:chgData name="Javier Andres Luis Gonzalez" userId="9bfb70d5-126d-4793-8f2c-effcd62a7b5e" providerId="ADAL" clId="{E60A8FD9-79F5-434B-A2F0-35C13CA79F08}" dt="2024-10-30T17:20:10.356" v="102" actId="478"/>
          <ac:spMkLst>
            <pc:docMk/>
            <pc:sldMk cId="2811146754" sldId="278"/>
            <ac:spMk id="15" creationId="{40D5FD2C-CB8E-1C77-DFB3-BA14C17712C1}"/>
          </ac:spMkLst>
        </pc:spChg>
        <pc:picChg chg="del">
          <ac:chgData name="Javier Andres Luis Gonzalez" userId="9bfb70d5-126d-4793-8f2c-effcd62a7b5e" providerId="ADAL" clId="{E60A8FD9-79F5-434B-A2F0-35C13CA79F08}" dt="2024-10-30T17:20:10.356" v="102" actId="478"/>
          <ac:picMkLst>
            <pc:docMk/>
            <pc:sldMk cId="2811146754" sldId="278"/>
            <ac:picMk id="9" creationId="{A863A2B9-600A-C236-26FF-CB5F99CE6914}"/>
          </ac:picMkLst>
        </pc:picChg>
      </pc:sldChg>
      <pc:sldChg chg="delSp modSp add del mod">
        <pc:chgData name="Javier Andres Luis Gonzalez" userId="9bfb70d5-126d-4793-8f2c-effcd62a7b5e" providerId="ADAL" clId="{E60A8FD9-79F5-434B-A2F0-35C13CA79F08}" dt="2024-10-30T17:20:04.429" v="101" actId="478"/>
        <pc:sldMkLst>
          <pc:docMk/>
          <pc:sldMk cId="1582048243" sldId="279"/>
        </pc:sldMkLst>
        <pc:spChg chg="mod">
          <ac:chgData name="Javier Andres Luis Gonzalez" userId="9bfb70d5-126d-4793-8f2c-effcd62a7b5e" providerId="ADAL" clId="{E60A8FD9-79F5-434B-A2F0-35C13CA79F08}" dt="2024-10-30T17:19:58.194" v="100" actId="1076"/>
          <ac:spMkLst>
            <pc:docMk/>
            <pc:sldMk cId="1582048243" sldId="279"/>
            <ac:spMk id="7" creationId="{42C7DE1F-C93E-8878-FBF9-CF147C3F67D2}"/>
          </ac:spMkLst>
        </pc:spChg>
        <pc:spChg chg="del">
          <ac:chgData name="Javier Andres Luis Gonzalez" userId="9bfb70d5-126d-4793-8f2c-effcd62a7b5e" providerId="ADAL" clId="{E60A8FD9-79F5-434B-A2F0-35C13CA79F08}" dt="2024-10-30T17:20:04.429" v="101" actId="478"/>
          <ac:spMkLst>
            <pc:docMk/>
            <pc:sldMk cId="1582048243" sldId="279"/>
            <ac:spMk id="14" creationId="{CDF255A4-BC88-9076-CA22-35AB6CE7A0E7}"/>
          </ac:spMkLst>
        </pc:spChg>
        <pc:spChg chg="del">
          <ac:chgData name="Javier Andres Luis Gonzalez" userId="9bfb70d5-126d-4793-8f2c-effcd62a7b5e" providerId="ADAL" clId="{E60A8FD9-79F5-434B-A2F0-35C13CA79F08}" dt="2024-10-30T17:20:04.429" v="101" actId="478"/>
          <ac:spMkLst>
            <pc:docMk/>
            <pc:sldMk cId="1582048243" sldId="279"/>
            <ac:spMk id="15" creationId="{6609AACF-078C-0A9C-4284-33CBDE0345ED}"/>
          </ac:spMkLst>
        </pc:spChg>
        <pc:spChg chg="del">
          <ac:chgData name="Javier Andres Luis Gonzalez" userId="9bfb70d5-126d-4793-8f2c-effcd62a7b5e" providerId="ADAL" clId="{E60A8FD9-79F5-434B-A2F0-35C13CA79F08}" dt="2024-10-30T17:20:04.429" v="101" actId="478"/>
          <ac:spMkLst>
            <pc:docMk/>
            <pc:sldMk cId="1582048243" sldId="279"/>
            <ac:spMk id="16" creationId="{B8C32C28-B70F-DFBB-0710-15D77EF00F2C}"/>
          </ac:spMkLst>
        </pc:spChg>
        <pc:spChg chg="del">
          <ac:chgData name="Javier Andres Luis Gonzalez" userId="9bfb70d5-126d-4793-8f2c-effcd62a7b5e" providerId="ADAL" clId="{E60A8FD9-79F5-434B-A2F0-35C13CA79F08}" dt="2024-10-30T17:20:04.429" v="101" actId="478"/>
          <ac:spMkLst>
            <pc:docMk/>
            <pc:sldMk cId="1582048243" sldId="279"/>
            <ac:spMk id="17" creationId="{36233B78-B230-F21B-E288-33589BB3F92E}"/>
          </ac:spMkLst>
        </pc:spChg>
        <pc:spChg chg="del">
          <ac:chgData name="Javier Andres Luis Gonzalez" userId="9bfb70d5-126d-4793-8f2c-effcd62a7b5e" providerId="ADAL" clId="{E60A8FD9-79F5-434B-A2F0-35C13CA79F08}" dt="2024-10-30T17:20:04.429" v="101" actId="478"/>
          <ac:spMkLst>
            <pc:docMk/>
            <pc:sldMk cId="1582048243" sldId="279"/>
            <ac:spMk id="18" creationId="{13F82911-00C4-CEB2-9854-A889D17CAC65}"/>
          </ac:spMkLst>
        </pc:spChg>
        <pc:spChg chg="del">
          <ac:chgData name="Javier Andres Luis Gonzalez" userId="9bfb70d5-126d-4793-8f2c-effcd62a7b5e" providerId="ADAL" clId="{E60A8FD9-79F5-434B-A2F0-35C13CA79F08}" dt="2024-10-30T17:20:04.429" v="101" actId="478"/>
          <ac:spMkLst>
            <pc:docMk/>
            <pc:sldMk cId="1582048243" sldId="279"/>
            <ac:spMk id="19" creationId="{F6FE8325-1A1A-E090-B19E-95EE8E70F8CC}"/>
          </ac:spMkLst>
        </pc:spChg>
      </pc:sldChg>
      <pc:sldChg chg="delSp add del mod">
        <pc:chgData name="Javier Andres Luis Gonzalez" userId="9bfb70d5-126d-4793-8f2c-effcd62a7b5e" providerId="ADAL" clId="{E60A8FD9-79F5-434B-A2F0-35C13CA79F08}" dt="2024-10-30T17:20:44.377" v="108" actId="478"/>
        <pc:sldMkLst>
          <pc:docMk/>
          <pc:sldMk cId="2229747579" sldId="280"/>
        </pc:sldMkLst>
        <pc:spChg chg="del">
          <ac:chgData name="Javier Andres Luis Gonzalez" userId="9bfb70d5-126d-4793-8f2c-effcd62a7b5e" providerId="ADAL" clId="{E60A8FD9-79F5-434B-A2F0-35C13CA79F08}" dt="2024-10-30T17:20:44.377" v="108" actId="478"/>
          <ac:spMkLst>
            <pc:docMk/>
            <pc:sldMk cId="2229747579" sldId="280"/>
            <ac:spMk id="3" creationId="{4B07123E-F483-FE13-4C1C-75FDE717646E}"/>
          </ac:spMkLst>
        </pc:spChg>
        <pc:graphicFrameChg chg="del">
          <ac:chgData name="Javier Andres Luis Gonzalez" userId="9bfb70d5-126d-4793-8f2c-effcd62a7b5e" providerId="ADAL" clId="{E60A8FD9-79F5-434B-A2F0-35C13CA79F08}" dt="2024-10-30T17:20:38.899" v="107" actId="478"/>
          <ac:graphicFrameMkLst>
            <pc:docMk/>
            <pc:sldMk cId="2229747579" sldId="280"/>
            <ac:graphicFrameMk id="9" creationId="{CDA30653-B026-5574-0A23-E1B87E55F12C}"/>
          </ac:graphicFrameMkLst>
        </pc:graphicFrameChg>
      </pc:sldChg>
      <pc:sldChg chg="addSp delSp add del mod">
        <pc:chgData name="Javier Andres Luis Gonzalez" userId="9bfb70d5-126d-4793-8f2c-effcd62a7b5e" providerId="ADAL" clId="{E60A8FD9-79F5-434B-A2F0-35C13CA79F08}" dt="2024-10-30T17:21:17.243" v="113" actId="478"/>
        <pc:sldMkLst>
          <pc:docMk/>
          <pc:sldMk cId="2085977587" sldId="281"/>
        </pc:sldMkLst>
        <pc:spChg chg="add del">
          <ac:chgData name="Javier Andres Luis Gonzalez" userId="9bfb70d5-126d-4793-8f2c-effcd62a7b5e" providerId="ADAL" clId="{E60A8FD9-79F5-434B-A2F0-35C13CA79F08}" dt="2024-10-30T17:21:12.593" v="112" actId="478"/>
          <ac:spMkLst>
            <pc:docMk/>
            <pc:sldMk cId="2085977587" sldId="281"/>
            <ac:spMk id="3" creationId="{2BE1DDA4-BF28-ECC0-BB5A-8CCB91910AEC}"/>
          </ac:spMkLst>
        </pc:spChg>
        <pc:spChg chg="add del">
          <ac:chgData name="Javier Andres Luis Gonzalez" userId="9bfb70d5-126d-4793-8f2c-effcd62a7b5e" providerId="ADAL" clId="{E60A8FD9-79F5-434B-A2F0-35C13CA79F08}" dt="2024-10-30T17:21:17.243" v="113" actId="478"/>
          <ac:spMkLst>
            <pc:docMk/>
            <pc:sldMk cId="2085977587" sldId="281"/>
            <ac:spMk id="8" creationId="{033178F7-1361-5440-3C59-34C2CFC826FE}"/>
          </ac:spMkLst>
        </pc:spChg>
      </pc:sldChg>
      <pc:sldChg chg="delSp add del mod">
        <pc:chgData name="Javier Andres Luis Gonzalez" userId="9bfb70d5-126d-4793-8f2c-effcd62a7b5e" providerId="ADAL" clId="{E60A8FD9-79F5-434B-A2F0-35C13CA79F08}" dt="2024-10-30T17:20:15.672" v="103" actId="478"/>
        <pc:sldMkLst>
          <pc:docMk/>
          <pc:sldMk cId="2248469829" sldId="308"/>
        </pc:sldMkLst>
        <pc:spChg chg="del">
          <ac:chgData name="Javier Andres Luis Gonzalez" userId="9bfb70d5-126d-4793-8f2c-effcd62a7b5e" providerId="ADAL" clId="{E60A8FD9-79F5-434B-A2F0-35C13CA79F08}" dt="2024-10-30T17:20:15.672" v="103" actId="478"/>
          <ac:spMkLst>
            <pc:docMk/>
            <pc:sldMk cId="2248469829" sldId="308"/>
            <ac:spMk id="5" creationId="{ADEDB8AF-3174-F84D-F191-6CC5CF4A39F3}"/>
          </ac:spMkLst>
        </pc:spChg>
        <pc:spChg chg="del">
          <ac:chgData name="Javier Andres Luis Gonzalez" userId="9bfb70d5-126d-4793-8f2c-effcd62a7b5e" providerId="ADAL" clId="{E60A8FD9-79F5-434B-A2F0-35C13CA79F08}" dt="2024-10-30T17:20:15.672" v="103" actId="478"/>
          <ac:spMkLst>
            <pc:docMk/>
            <pc:sldMk cId="2248469829" sldId="308"/>
            <ac:spMk id="6" creationId="{8B07FFF8-D0DC-086B-DC75-FA674B346BA7}"/>
          </ac:spMkLst>
        </pc:spChg>
        <pc:spChg chg="del">
          <ac:chgData name="Javier Andres Luis Gonzalez" userId="9bfb70d5-126d-4793-8f2c-effcd62a7b5e" providerId="ADAL" clId="{E60A8FD9-79F5-434B-A2F0-35C13CA79F08}" dt="2024-10-30T17:20:15.672" v="103" actId="478"/>
          <ac:spMkLst>
            <pc:docMk/>
            <pc:sldMk cId="2248469829" sldId="308"/>
            <ac:spMk id="7" creationId="{F1B3BA52-CFEA-896E-4D79-CC6488767F64}"/>
          </ac:spMkLst>
        </pc:spChg>
        <pc:spChg chg="del">
          <ac:chgData name="Javier Andres Luis Gonzalez" userId="9bfb70d5-126d-4793-8f2c-effcd62a7b5e" providerId="ADAL" clId="{E60A8FD9-79F5-434B-A2F0-35C13CA79F08}" dt="2024-10-30T17:20:15.672" v="103" actId="478"/>
          <ac:spMkLst>
            <pc:docMk/>
            <pc:sldMk cId="2248469829" sldId="308"/>
            <ac:spMk id="8" creationId="{F029BA7E-9AB1-9EC8-E9DC-20AF2F8F7DB9}"/>
          </ac:spMkLst>
        </pc:spChg>
        <pc:spChg chg="del">
          <ac:chgData name="Javier Andres Luis Gonzalez" userId="9bfb70d5-126d-4793-8f2c-effcd62a7b5e" providerId="ADAL" clId="{E60A8FD9-79F5-434B-A2F0-35C13CA79F08}" dt="2024-10-30T17:20:15.672" v="103" actId="478"/>
          <ac:spMkLst>
            <pc:docMk/>
            <pc:sldMk cId="2248469829" sldId="308"/>
            <ac:spMk id="9" creationId="{2BCD4CD1-24D4-CCC4-15A0-9495BCAC972F}"/>
          </ac:spMkLst>
        </pc:spChg>
        <pc:spChg chg="del">
          <ac:chgData name="Javier Andres Luis Gonzalez" userId="9bfb70d5-126d-4793-8f2c-effcd62a7b5e" providerId="ADAL" clId="{E60A8FD9-79F5-434B-A2F0-35C13CA79F08}" dt="2024-10-30T17:20:15.672" v="103" actId="478"/>
          <ac:spMkLst>
            <pc:docMk/>
            <pc:sldMk cId="2248469829" sldId="308"/>
            <ac:spMk id="10" creationId="{9ADCF33A-63DA-31D7-0509-02367D35FDDD}"/>
          </ac:spMkLst>
        </pc:spChg>
        <pc:spChg chg="del">
          <ac:chgData name="Javier Andres Luis Gonzalez" userId="9bfb70d5-126d-4793-8f2c-effcd62a7b5e" providerId="ADAL" clId="{E60A8FD9-79F5-434B-A2F0-35C13CA79F08}" dt="2024-10-30T17:20:15.672" v="103" actId="478"/>
          <ac:spMkLst>
            <pc:docMk/>
            <pc:sldMk cId="2248469829" sldId="308"/>
            <ac:spMk id="11" creationId="{57FF9506-1BDA-AF44-A203-B82FD48FC430}"/>
          </ac:spMkLst>
        </pc:spChg>
      </pc:sldChg>
      <pc:sldChg chg="add del">
        <pc:chgData name="Javier Andres Luis Gonzalez" userId="9bfb70d5-126d-4793-8f2c-effcd62a7b5e" providerId="ADAL" clId="{E60A8FD9-79F5-434B-A2F0-35C13CA79F08}" dt="2024-10-30T17:20:31.701" v="105" actId="47"/>
        <pc:sldMkLst>
          <pc:docMk/>
          <pc:sldMk cId="1894935086" sldId="309"/>
        </pc:sldMkLst>
      </pc:sldChg>
      <pc:sldChg chg="add del">
        <pc:chgData name="Javier Andres Luis Gonzalez" userId="9bfb70d5-126d-4793-8f2c-effcd62a7b5e" providerId="ADAL" clId="{E60A8FD9-79F5-434B-A2F0-35C13CA79F08}" dt="2024-10-30T17:20:33.120" v="106" actId="47"/>
        <pc:sldMkLst>
          <pc:docMk/>
          <pc:sldMk cId="3050808038" sldId="310"/>
        </pc:sldMkLst>
      </pc:sldChg>
      <pc:sldChg chg="delSp add del mod">
        <pc:chgData name="Javier Andres Luis Gonzalez" userId="9bfb70d5-126d-4793-8f2c-effcd62a7b5e" providerId="ADAL" clId="{E60A8FD9-79F5-434B-A2F0-35C13CA79F08}" dt="2024-10-30T17:20:57.428" v="110" actId="478"/>
        <pc:sldMkLst>
          <pc:docMk/>
          <pc:sldMk cId="3247682610" sldId="311"/>
        </pc:sldMkLst>
        <pc:spChg chg="del">
          <ac:chgData name="Javier Andres Luis Gonzalez" userId="9bfb70d5-126d-4793-8f2c-effcd62a7b5e" providerId="ADAL" clId="{E60A8FD9-79F5-434B-A2F0-35C13CA79F08}" dt="2024-10-30T17:20:51.664" v="109" actId="478"/>
          <ac:spMkLst>
            <pc:docMk/>
            <pc:sldMk cId="3247682610" sldId="311"/>
            <ac:spMk id="2" creationId="{72A95D1D-0B5B-6701-BB1F-044206E0B64F}"/>
          </ac:spMkLst>
        </pc:spChg>
        <pc:spChg chg="del">
          <ac:chgData name="Javier Andres Luis Gonzalez" userId="9bfb70d5-126d-4793-8f2c-effcd62a7b5e" providerId="ADAL" clId="{E60A8FD9-79F5-434B-A2F0-35C13CA79F08}" dt="2024-10-30T17:20:51.664" v="109" actId="478"/>
          <ac:spMkLst>
            <pc:docMk/>
            <pc:sldMk cId="3247682610" sldId="311"/>
            <ac:spMk id="3" creationId="{0DC2BACB-00FA-B156-F35A-708F10428821}"/>
          </ac:spMkLst>
        </pc:spChg>
        <pc:spChg chg="del">
          <ac:chgData name="Javier Andres Luis Gonzalez" userId="9bfb70d5-126d-4793-8f2c-effcd62a7b5e" providerId="ADAL" clId="{E60A8FD9-79F5-434B-A2F0-35C13CA79F08}" dt="2024-10-30T17:20:51.664" v="109" actId="478"/>
          <ac:spMkLst>
            <pc:docMk/>
            <pc:sldMk cId="3247682610" sldId="311"/>
            <ac:spMk id="5" creationId="{22469B14-8B20-710D-13C5-88A5EA2AB529}"/>
          </ac:spMkLst>
        </pc:spChg>
        <pc:spChg chg="del">
          <ac:chgData name="Javier Andres Luis Gonzalez" userId="9bfb70d5-126d-4793-8f2c-effcd62a7b5e" providerId="ADAL" clId="{E60A8FD9-79F5-434B-A2F0-35C13CA79F08}" dt="2024-10-30T17:20:57.428" v="110" actId="478"/>
          <ac:spMkLst>
            <pc:docMk/>
            <pc:sldMk cId="3247682610" sldId="311"/>
            <ac:spMk id="7" creationId="{F50FA342-1AC9-BDDC-CCBC-68143292C74E}"/>
          </ac:spMkLst>
        </pc:spChg>
        <pc:spChg chg="del">
          <ac:chgData name="Javier Andres Luis Gonzalez" userId="9bfb70d5-126d-4793-8f2c-effcd62a7b5e" providerId="ADAL" clId="{E60A8FD9-79F5-434B-A2F0-35C13CA79F08}" dt="2024-10-30T17:20:51.664" v="109" actId="478"/>
          <ac:spMkLst>
            <pc:docMk/>
            <pc:sldMk cId="3247682610" sldId="311"/>
            <ac:spMk id="8" creationId="{33E8DB6E-4B18-200A-6F37-0F5937D6121F}"/>
          </ac:spMkLst>
        </pc:spChg>
        <pc:spChg chg="del">
          <ac:chgData name="Javier Andres Luis Gonzalez" userId="9bfb70d5-126d-4793-8f2c-effcd62a7b5e" providerId="ADAL" clId="{E60A8FD9-79F5-434B-A2F0-35C13CA79F08}" dt="2024-10-30T17:20:57.428" v="110" actId="478"/>
          <ac:spMkLst>
            <pc:docMk/>
            <pc:sldMk cId="3247682610" sldId="311"/>
            <ac:spMk id="11" creationId="{D368FF3D-5A8C-679D-7781-01DF23A55B2B}"/>
          </ac:spMkLst>
        </pc:spChg>
        <pc:spChg chg="del">
          <ac:chgData name="Javier Andres Luis Gonzalez" userId="9bfb70d5-126d-4793-8f2c-effcd62a7b5e" providerId="ADAL" clId="{E60A8FD9-79F5-434B-A2F0-35C13CA79F08}" dt="2024-10-30T17:20:51.664" v="109" actId="478"/>
          <ac:spMkLst>
            <pc:docMk/>
            <pc:sldMk cId="3247682610" sldId="311"/>
            <ac:spMk id="15" creationId="{2C78BE1C-2593-6259-4882-7C16D6BE319F}"/>
          </ac:spMkLst>
        </pc:spChg>
        <pc:spChg chg="del">
          <ac:chgData name="Javier Andres Luis Gonzalez" userId="9bfb70d5-126d-4793-8f2c-effcd62a7b5e" providerId="ADAL" clId="{E60A8FD9-79F5-434B-A2F0-35C13CA79F08}" dt="2024-10-30T17:20:51.664" v="109" actId="478"/>
          <ac:spMkLst>
            <pc:docMk/>
            <pc:sldMk cId="3247682610" sldId="311"/>
            <ac:spMk id="16" creationId="{7D32C266-AA77-BB53-1CE2-718D0A65CD82}"/>
          </ac:spMkLst>
        </pc:spChg>
        <pc:spChg chg="del">
          <ac:chgData name="Javier Andres Luis Gonzalez" userId="9bfb70d5-126d-4793-8f2c-effcd62a7b5e" providerId="ADAL" clId="{E60A8FD9-79F5-434B-A2F0-35C13CA79F08}" dt="2024-10-30T17:20:51.664" v="109" actId="478"/>
          <ac:spMkLst>
            <pc:docMk/>
            <pc:sldMk cId="3247682610" sldId="311"/>
            <ac:spMk id="19" creationId="{9DFB315F-D672-B1AB-8402-41AF85017B59}"/>
          </ac:spMkLst>
        </pc:spChg>
      </pc:sldChg>
      <pc:sldChg chg="delSp add del mod">
        <pc:chgData name="Javier Andres Luis Gonzalez" userId="9bfb70d5-126d-4793-8f2c-effcd62a7b5e" providerId="ADAL" clId="{E60A8FD9-79F5-434B-A2F0-35C13CA79F08}" dt="2024-10-30T17:21:29.171" v="116" actId="478"/>
        <pc:sldMkLst>
          <pc:docMk/>
          <pc:sldMk cId="3379197536" sldId="312"/>
        </pc:sldMkLst>
        <pc:spChg chg="del">
          <ac:chgData name="Javier Andres Luis Gonzalez" userId="9bfb70d5-126d-4793-8f2c-effcd62a7b5e" providerId="ADAL" clId="{E60A8FD9-79F5-434B-A2F0-35C13CA79F08}" dt="2024-10-30T17:21:29.171" v="116" actId="478"/>
          <ac:spMkLst>
            <pc:docMk/>
            <pc:sldMk cId="3379197536" sldId="312"/>
            <ac:spMk id="2" creationId="{9A994EDE-FD24-9EAB-E7C3-DE85B97F85E1}"/>
          </ac:spMkLst>
        </pc:spChg>
      </pc:sldChg>
      <pc:sldChg chg="delSp add del mod">
        <pc:chgData name="Javier Andres Luis Gonzalez" userId="9bfb70d5-126d-4793-8f2c-effcd62a7b5e" providerId="ADAL" clId="{E60A8FD9-79F5-434B-A2F0-35C13CA79F08}" dt="2024-10-30T17:21:19.639" v="114" actId="478"/>
        <pc:sldMkLst>
          <pc:docMk/>
          <pc:sldMk cId="22140848" sldId="314"/>
        </pc:sldMkLst>
        <pc:picChg chg="del">
          <ac:chgData name="Javier Andres Luis Gonzalez" userId="9bfb70d5-126d-4793-8f2c-effcd62a7b5e" providerId="ADAL" clId="{E60A8FD9-79F5-434B-A2F0-35C13CA79F08}" dt="2024-10-30T17:21:19.639" v="114" actId="478"/>
          <ac:picMkLst>
            <pc:docMk/>
            <pc:sldMk cId="22140848" sldId="314"/>
            <ac:picMk id="4" creationId="{36B95D5A-1380-3EE2-372E-D021FA2FFC8B}"/>
          </ac:picMkLst>
        </pc:picChg>
      </pc:sldChg>
      <pc:sldChg chg="delSp add del mod">
        <pc:chgData name="Javier Andres Luis Gonzalez" userId="9bfb70d5-126d-4793-8f2c-effcd62a7b5e" providerId="ADAL" clId="{E60A8FD9-79F5-434B-A2F0-35C13CA79F08}" dt="2024-10-30T17:21:33.633" v="117" actId="478"/>
        <pc:sldMkLst>
          <pc:docMk/>
          <pc:sldMk cId="522508811" sldId="315"/>
        </pc:sldMkLst>
        <pc:picChg chg="del">
          <ac:chgData name="Javier Andres Luis Gonzalez" userId="9bfb70d5-126d-4793-8f2c-effcd62a7b5e" providerId="ADAL" clId="{E60A8FD9-79F5-434B-A2F0-35C13CA79F08}" dt="2024-10-30T17:21:33.633" v="117" actId="478"/>
          <ac:picMkLst>
            <pc:docMk/>
            <pc:sldMk cId="522508811" sldId="315"/>
            <ac:picMk id="5" creationId="{6416DBEF-0B83-658C-E6BC-D16945F3221B}"/>
          </ac:picMkLst>
        </pc:picChg>
      </pc:sldChg>
      <pc:sldChg chg="delSp add del mod">
        <pc:chgData name="Javier Andres Luis Gonzalez" userId="9bfb70d5-126d-4793-8f2c-effcd62a7b5e" providerId="ADAL" clId="{E60A8FD9-79F5-434B-A2F0-35C13CA79F08}" dt="2024-10-30T17:21:26.060" v="115" actId="478"/>
        <pc:sldMkLst>
          <pc:docMk/>
          <pc:sldMk cId="3754107916" sldId="316"/>
        </pc:sldMkLst>
        <pc:picChg chg="del">
          <ac:chgData name="Javier Andres Luis Gonzalez" userId="9bfb70d5-126d-4793-8f2c-effcd62a7b5e" providerId="ADAL" clId="{E60A8FD9-79F5-434B-A2F0-35C13CA79F08}" dt="2024-10-30T17:21:26.060" v="115" actId="478"/>
          <ac:picMkLst>
            <pc:docMk/>
            <pc:sldMk cId="3754107916" sldId="316"/>
            <ac:picMk id="6" creationId="{15277719-5C52-ABDD-ED59-3F956A6E1B12}"/>
          </ac:picMkLst>
        </pc:picChg>
      </pc:sldChg>
      <pc:sldChg chg="add del">
        <pc:chgData name="Javier Andres Luis Gonzalez" userId="9bfb70d5-126d-4793-8f2c-effcd62a7b5e" providerId="ADAL" clId="{E60A8FD9-79F5-434B-A2F0-35C13CA79F08}" dt="2024-10-22T15:20:02.316" v="16" actId="47"/>
        <pc:sldMkLst>
          <pc:docMk/>
          <pc:sldMk cId="1008714003" sldId="317"/>
        </pc:sldMkLst>
      </pc:sldChg>
    </pc:docChg>
  </pc:docChgLst>
  <pc:docChgLst>
    <pc:chgData name="Yuli Andrea Ovalle Gutiérrez" userId="S::yovalle@procalculo.com::1cae9a45-977b-468b-b9c8-ae5a6840ea41" providerId="AD" clId="Web-{D7BF4699-0A19-6E29-BF37-9E05B78CFF8E}"/>
    <pc:docChg chg="modSld">
      <pc:chgData name="Yuli Andrea Ovalle Gutiérrez" userId="S::yovalle@procalculo.com::1cae9a45-977b-468b-b9c8-ae5a6840ea41" providerId="AD" clId="Web-{D7BF4699-0A19-6E29-BF37-9E05B78CFF8E}" dt="2024-07-12T17:34:33.694" v="39" actId="20577"/>
      <pc:docMkLst>
        <pc:docMk/>
      </pc:docMkLst>
      <pc:sldChg chg="addSp delSp modSp">
        <pc:chgData name="Yuli Andrea Ovalle Gutiérrez" userId="S::yovalle@procalculo.com::1cae9a45-977b-468b-b9c8-ae5a6840ea41" providerId="AD" clId="Web-{D7BF4699-0A19-6E29-BF37-9E05B78CFF8E}" dt="2024-07-12T17:34:33.694" v="39" actId="20577"/>
        <pc:sldMkLst>
          <pc:docMk/>
          <pc:sldMk cId="1582048243" sldId="279"/>
        </pc:sldMkLst>
        <pc:spChg chg="mod">
          <ac:chgData name="Yuli Andrea Ovalle Gutiérrez" userId="S::yovalle@procalculo.com::1cae9a45-977b-468b-b9c8-ae5a6840ea41" providerId="AD" clId="Web-{D7BF4699-0A19-6E29-BF37-9E05B78CFF8E}" dt="2024-07-12T17:34:33.694" v="39" actId="20577"/>
          <ac:spMkLst>
            <pc:docMk/>
            <pc:sldMk cId="1582048243" sldId="279"/>
            <ac:spMk id="2" creationId="{9CBA114F-ED66-5953-0DBC-813ABF037CB3}"/>
          </ac:spMkLst>
        </pc:spChg>
        <pc:spChg chg="add del">
          <ac:chgData name="Yuli Andrea Ovalle Gutiérrez" userId="S::yovalle@procalculo.com::1cae9a45-977b-468b-b9c8-ae5a6840ea41" providerId="AD" clId="Web-{D7BF4699-0A19-6E29-BF37-9E05B78CFF8E}" dt="2024-07-12T17:34:32.897" v="29"/>
          <ac:spMkLst>
            <pc:docMk/>
            <pc:sldMk cId="1582048243" sldId="279"/>
            <ac:spMk id="3" creationId="{1B47C8EF-8BF0-F43B-61FF-2F02CE51C80B}"/>
          </ac:spMkLst>
        </pc:spChg>
        <pc:spChg chg="mod">
          <ac:chgData name="Yuli Andrea Ovalle Gutiérrez" userId="S::yovalle@procalculo.com::1cae9a45-977b-468b-b9c8-ae5a6840ea41" providerId="AD" clId="Web-{D7BF4699-0A19-6E29-BF37-9E05B78CFF8E}" dt="2024-07-12T17:34:27.412" v="21" actId="1076"/>
          <ac:spMkLst>
            <pc:docMk/>
            <pc:sldMk cId="1582048243" sldId="279"/>
            <ac:spMk id="4" creationId="{51493BF1-CD51-9E1B-7B7E-4102EBAAF0B1}"/>
          </ac:spMkLst>
        </pc:spChg>
        <pc:spChg chg="add del mod">
          <ac:chgData name="Yuli Andrea Ovalle Gutiérrez" userId="S::yovalle@procalculo.com::1cae9a45-977b-468b-b9c8-ae5a6840ea41" providerId="AD" clId="Web-{D7BF4699-0A19-6E29-BF37-9E05B78CFF8E}" dt="2024-07-12T17:34:31.850" v="27" actId="1076"/>
          <ac:spMkLst>
            <pc:docMk/>
            <pc:sldMk cId="1582048243" sldId="279"/>
            <ac:spMk id="5" creationId="{4E3E1E72-700A-35A8-7CC4-3502DA158DC7}"/>
          </ac:spMkLst>
        </pc:spChg>
        <pc:spChg chg="add del">
          <ac:chgData name="Yuli Andrea Ovalle Gutiérrez" userId="S::yovalle@procalculo.com::1cae9a45-977b-468b-b9c8-ae5a6840ea41" providerId="AD" clId="Web-{D7BF4699-0A19-6E29-BF37-9E05B78CFF8E}" dt="2024-07-12T17:34:27.740" v="22"/>
          <ac:spMkLst>
            <pc:docMk/>
            <pc:sldMk cId="1582048243" sldId="279"/>
            <ac:spMk id="6" creationId="{E864F424-97BA-F194-F299-B87505EFE6CC}"/>
          </ac:spMkLst>
        </pc:spChg>
        <pc:picChg chg="add del mod">
          <ac:chgData name="Yuli Andrea Ovalle Gutiérrez" userId="S::yovalle@procalculo.com::1cae9a45-977b-468b-b9c8-ae5a6840ea41" providerId="AD" clId="Web-{D7BF4699-0A19-6E29-BF37-9E05B78CFF8E}" dt="2024-07-12T17:34:25.678" v="20"/>
          <ac:picMkLst>
            <pc:docMk/>
            <pc:sldMk cId="1582048243" sldId="279"/>
            <ac:picMk id="7" creationId="{8B72E856-9341-C43A-59BA-A902B4E9220A}"/>
          </ac:picMkLst>
        </pc:picChg>
      </pc:sldChg>
    </pc:docChg>
  </pc:docChgLst>
  <pc:docChgLst>
    <pc:chgData name="Javier Andres Luis Gonzalez" userId="S::jluis@procalculo.com::9bfb70d5-126d-4793-8f2c-effcd62a7b5e" providerId="AD" clId="Web-{3996BFBA-6524-3442-0090-9C322580542F}"/>
    <pc:docChg chg="delSld modSld sldOrd">
      <pc:chgData name="Javier Andres Luis Gonzalez" userId="S::jluis@procalculo.com::9bfb70d5-126d-4793-8f2c-effcd62a7b5e" providerId="AD" clId="Web-{3996BFBA-6524-3442-0090-9C322580542F}" dt="2024-10-15T15:42:51.695" v="93"/>
      <pc:docMkLst>
        <pc:docMk/>
      </pc:docMkLst>
      <pc:sldChg chg="addSp delSp modSp">
        <pc:chgData name="Javier Andres Luis Gonzalez" userId="S::jluis@procalculo.com::9bfb70d5-126d-4793-8f2c-effcd62a7b5e" providerId="AD" clId="Web-{3996BFBA-6524-3442-0090-9C322580542F}" dt="2024-10-15T15:38:14.750" v="53" actId="20577"/>
        <pc:sldMkLst>
          <pc:docMk/>
          <pc:sldMk cId="327181837" sldId="256"/>
        </pc:sldMkLst>
        <pc:spChg chg="mod">
          <ac:chgData name="Javier Andres Luis Gonzalez" userId="S::jluis@procalculo.com::9bfb70d5-126d-4793-8f2c-effcd62a7b5e" providerId="AD" clId="Web-{3996BFBA-6524-3442-0090-9C322580542F}" dt="2024-10-15T15:38:14.750" v="53" actId="20577"/>
          <ac:spMkLst>
            <pc:docMk/>
            <pc:sldMk cId="327181837" sldId="256"/>
            <ac:spMk id="4" creationId="{E58F4762-22EA-5CF3-03FB-F8CD12ED25D6}"/>
          </ac:spMkLst>
        </pc:spChg>
        <pc:spChg chg="add del mod">
          <ac:chgData name="Javier Andres Luis Gonzalez" userId="S::jluis@procalculo.com::9bfb70d5-126d-4793-8f2c-effcd62a7b5e" providerId="AD" clId="Web-{3996BFBA-6524-3442-0090-9C322580542F}" dt="2024-10-15T15:38:03.438" v="46" actId="20577"/>
          <ac:spMkLst>
            <pc:docMk/>
            <pc:sldMk cId="327181837" sldId="256"/>
            <ac:spMk id="5" creationId="{4180DB93-635F-E1C6-2B6C-5C4BD4583BD6}"/>
          </ac:spMkLst>
        </pc:spChg>
        <pc:picChg chg="add del mod">
          <ac:chgData name="Javier Andres Luis Gonzalez" userId="S::jluis@procalculo.com::9bfb70d5-126d-4793-8f2c-effcd62a7b5e" providerId="AD" clId="Web-{3996BFBA-6524-3442-0090-9C322580542F}" dt="2024-10-15T15:37:59.609" v="44"/>
          <ac:picMkLst>
            <pc:docMk/>
            <pc:sldMk cId="327181837" sldId="256"/>
            <ac:picMk id="2" creationId="{2E6D98B3-584C-D60D-63C3-83336BD9FB0F}"/>
          </ac:picMkLst>
        </pc:picChg>
      </pc:sldChg>
      <pc:sldChg chg="del">
        <pc:chgData name="Javier Andres Luis Gonzalez" userId="S::jluis@procalculo.com::9bfb70d5-126d-4793-8f2c-effcd62a7b5e" providerId="AD" clId="Web-{3996BFBA-6524-3442-0090-9C322580542F}" dt="2024-10-15T15:34:25.291" v="25"/>
        <pc:sldMkLst>
          <pc:docMk/>
          <pc:sldMk cId="3466475016" sldId="257"/>
        </pc:sldMkLst>
      </pc:sldChg>
      <pc:sldChg chg="addSp delSp modSp ord">
        <pc:chgData name="Javier Andres Luis Gonzalez" userId="S::jluis@procalculo.com::9bfb70d5-126d-4793-8f2c-effcd62a7b5e" providerId="AD" clId="Web-{3996BFBA-6524-3442-0090-9C322580542F}" dt="2024-10-15T15:42:51.695" v="93"/>
        <pc:sldMkLst>
          <pc:docMk/>
          <pc:sldMk cId="2289807237" sldId="263"/>
        </pc:sldMkLst>
        <pc:spChg chg="del">
          <ac:chgData name="Javier Andres Luis Gonzalez" userId="S::jluis@procalculo.com::9bfb70d5-126d-4793-8f2c-effcd62a7b5e" providerId="AD" clId="Web-{3996BFBA-6524-3442-0090-9C322580542F}" dt="2024-10-15T15:39:48.737" v="68"/>
          <ac:spMkLst>
            <pc:docMk/>
            <pc:sldMk cId="2289807237" sldId="263"/>
            <ac:spMk id="5" creationId="{8CC933EF-584B-17F3-ECF2-C91BD22019C4}"/>
          </ac:spMkLst>
        </pc:spChg>
        <pc:spChg chg="del">
          <ac:chgData name="Javier Andres Luis Gonzalez" userId="S::jluis@procalculo.com::9bfb70d5-126d-4793-8f2c-effcd62a7b5e" providerId="AD" clId="Web-{3996BFBA-6524-3442-0090-9C322580542F}" dt="2024-10-15T15:39:41.175" v="65"/>
          <ac:spMkLst>
            <pc:docMk/>
            <pc:sldMk cId="2289807237" sldId="263"/>
            <ac:spMk id="6" creationId="{98811D71-5350-BEF6-3FDB-38553F8F7829}"/>
          </ac:spMkLst>
        </pc:spChg>
        <pc:spChg chg="del">
          <ac:chgData name="Javier Andres Luis Gonzalez" userId="S::jluis@procalculo.com::9bfb70d5-126d-4793-8f2c-effcd62a7b5e" providerId="AD" clId="Web-{3996BFBA-6524-3442-0090-9C322580542F}" dt="2024-10-15T15:39:43.690" v="66"/>
          <ac:spMkLst>
            <pc:docMk/>
            <pc:sldMk cId="2289807237" sldId="263"/>
            <ac:spMk id="7" creationId="{3A8E9504-7903-4ADA-A5BC-9E0615FB8488}"/>
          </ac:spMkLst>
        </pc:spChg>
        <pc:spChg chg="del">
          <ac:chgData name="Javier Andres Luis Gonzalez" userId="S::jluis@procalculo.com::9bfb70d5-126d-4793-8f2c-effcd62a7b5e" providerId="AD" clId="Web-{3996BFBA-6524-3442-0090-9C322580542F}" dt="2024-10-15T15:39:36.346" v="64"/>
          <ac:spMkLst>
            <pc:docMk/>
            <pc:sldMk cId="2289807237" sldId="263"/>
            <ac:spMk id="8" creationId="{27F4CB93-1798-0E52-A703-ABF6CC7E9783}"/>
          </ac:spMkLst>
        </pc:spChg>
        <pc:spChg chg="add mod">
          <ac:chgData name="Javier Andres Luis Gonzalez" userId="S::jluis@procalculo.com::9bfb70d5-126d-4793-8f2c-effcd62a7b5e" providerId="AD" clId="Web-{3996BFBA-6524-3442-0090-9C322580542F}" dt="2024-10-15T15:40:07.816" v="72"/>
          <ac:spMkLst>
            <pc:docMk/>
            <pc:sldMk cId="2289807237" sldId="263"/>
            <ac:spMk id="9" creationId="{57DF910D-5ACB-6EA9-F235-B5BFB4A38862}"/>
          </ac:spMkLst>
        </pc:spChg>
        <pc:grpChg chg="del">
          <ac:chgData name="Javier Andres Luis Gonzalez" userId="S::jluis@procalculo.com::9bfb70d5-126d-4793-8f2c-effcd62a7b5e" providerId="AD" clId="Web-{3996BFBA-6524-3442-0090-9C322580542F}" dt="2024-10-15T15:39:46.425" v="67"/>
          <ac:grpSpMkLst>
            <pc:docMk/>
            <pc:sldMk cId="2289807237" sldId="263"/>
            <ac:grpSpMk id="2" creationId="{BB30EA91-8511-B2B4-1A3A-D452882DACDE}"/>
          </ac:grpSpMkLst>
        </pc:grpChg>
        <pc:picChg chg="add del mod">
          <ac:chgData name="Javier Andres Luis Gonzalez" userId="S::jluis@procalculo.com::9bfb70d5-126d-4793-8f2c-effcd62a7b5e" providerId="AD" clId="Web-{3996BFBA-6524-3442-0090-9C322580542F}" dt="2024-10-15T15:41:13.896" v="80"/>
          <ac:picMkLst>
            <pc:docMk/>
            <pc:sldMk cId="2289807237" sldId="263"/>
            <ac:picMk id="10" creationId="{B7785A3D-2865-063B-BCD7-354E1B1BC55D}"/>
          </ac:picMkLst>
        </pc:picChg>
        <pc:picChg chg="add del mod">
          <ac:chgData name="Javier Andres Luis Gonzalez" userId="S::jluis@procalculo.com::9bfb70d5-126d-4793-8f2c-effcd62a7b5e" providerId="AD" clId="Web-{3996BFBA-6524-3442-0090-9C322580542F}" dt="2024-10-15T15:41:34.881" v="82"/>
          <ac:picMkLst>
            <pc:docMk/>
            <pc:sldMk cId="2289807237" sldId="263"/>
            <ac:picMk id="11" creationId="{355DA36B-24C9-7070-3173-3881DEF031BD}"/>
          </ac:picMkLst>
        </pc:picChg>
        <pc:picChg chg="add del mod">
          <ac:chgData name="Javier Andres Luis Gonzalez" userId="S::jluis@procalculo.com::9bfb70d5-126d-4793-8f2c-effcd62a7b5e" providerId="AD" clId="Web-{3996BFBA-6524-3442-0090-9C322580542F}" dt="2024-10-15T15:41:57.069" v="85"/>
          <ac:picMkLst>
            <pc:docMk/>
            <pc:sldMk cId="2289807237" sldId="263"/>
            <ac:picMk id="12" creationId="{F9C7AE90-D828-1A4C-08B9-75B0FCA84816}"/>
          </ac:picMkLst>
        </pc:picChg>
        <pc:picChg chg="add del mod">
          <ac:chgData name="Javier Andres Luis Gonzalez" userId="S::jluis@procalculo.com::9bfb70d5-126d-4793-8f2c-effcd62a7b5e" providerId="AD" clId="Web-{3996BFBA-6524-3442-0090-9C322580542F}" dt="2024-10-15T15:42:25.695" v="87"/>
          <ac:picMkLst>
            <pc:docMk/>
            <pc:sldMk cId="2289807237" sldId="263"/>
            <ac:picMk id="13" creationId="{459550A9-1BB6-8555-D774-A4CC08FF5FCF}"/>
          </ac:picMkLst>
        </pc:picChg>
        <pc:picChg chg="add del mod">
          <ac:chgData name="Javier Andres Luis Gonzalez" userId="S::jluis@procalculo.com::9bfb70d5-126d-4793-8f2c-effcd62a7b5e" providerId="AD" clId="Web-{3996BFBA-6524-3442-0090-9C322580542F}" dt="2024-10-15T15:42:51.695" v="93"/>
          <ac:picMkLst>
            <pc:docMk/>
            <pc:sldMk cId="2289807237" sldId="263"/>
            <ac:picMk id="14" creationId="{0C63C006-74CA-EC17-3D64-0A560A8B5BA6}"/>
          </ac:picMkLst>
        </pc:picChg>
      </pc:sldChg>
      <pc:sldChg chg="del">
        <pc:chgData name="Javier Andres Luis Gonzalez" userId="S::jluis@procalculo.com::9bfb70d5-126d-4793-8f2c-effcd62a7b5e" providerId="AD" clId="Web-{3996BFBA-6524-3442-0090-9C322580542F}" dt="2024-10-15T15:34:28.635" v="26"/>
        <pc:sldMkLst>
          <pc:docMk/>
          <pc:sldMk cId="2719185031" sldId="307"/>
        </pc:sldMkLst>
      </pc:sldChg>
      <pc:sldChg chg="del">
        <pc:chgData name="Javier Andres Luis Gonzalez" userId="S::jluis@procalculo.com::9bfb70d5-126d-4793-8f2c-effcd62a7b5e" providerId="AD" clId="Web-{3996BFBA-6524-3442-0090-9C322580542F}" dt="2024-10-15T15:34:31.822" v="27"/>
        <pc:sldMkLst>
          <pc:docMk/>
          <pc:sldMk cId="1828355378" sldId="308"/>
        </pc:sldMkLst>
      </pc:sldChg>
      <pc:sldChg chg="del">
        <pc:chgData name="Javier Andres Luis Gonzalez" userId="S::jluis@procalculo.com::9bfb70d5-126d-4793-8f2c-effcd62a7b5e" providerId="AD" clId="Web-{3996BFBA-6524-3442-0090-9C322580542F}" dt="2024-10-15T15:34:35.916" v="28"/>
        <pc:sldMkLst>
          <pc:docMk/>
          <pc:sldMk cId="2449501075" sldId="309"/>
        </pc:sldMkLst>
      </pc:sldChg>
      <pc:sldChg chg="delSp modSp">
        <pc:chgData name="Javier Andres Luis Gonzalez" userId="S::jluis@procalculo.com::9bfb70d5-126d-4793-8f2c-effcd62a7b5e" providerId="AD" clId="Web-{3996BFBA-6524-3442-0090-9C322580542F}" dt="2024-10-15T15:39:09.127" v="62"/>
        <pc:sldMkLst>
          <pc:docMk/>
          <pc:sldMk cId="1443941290" sldId="310"/>
        </pc:sldMkLst>
        <pc:spChg chg="del mod">
          <ac:chgData name="Javier Andres Luis Gonzalez" userId="S::jluis@procalculo.com::9bfb70d5-126d-4793-8f2c-effcd62a7b5e" providerId="AD" clId="Web-{3996BFBA-6524-3442-0090-9C322580542F}" dt="2024-10-15T15:39:09.127" v="62"/>
          <ac:spMkLst>
            <pc:docMk/>
            <pc:sldMk cId="1443941290" sldId="310"/>
            <ac:spMk id="2" creationId="{57DF910D-5ACB-6EA9-F235-B5BFB4A38862}"/>
          </ac:spMkLst>
        </pc:spChg>
      </pc:sldChg>
    </pc:docChg>
  </pc:docChgLst>
  <pc:docChgLst>
    <pc:chgData name="Javier Andres Luis Gonzalez" userId="9bfb70d5-126d-4793-8f2c-effcd62a7b5e" providerId="ADAL" clId="{7D8C0E96-9624-47A0-9840-1883A57CB8A2}"/>
    <pc:docChg chg="undo redo custSel addSld delSld modSld sldOrd">
      <pc:chgData name="Javier Andres Luis Gonzalez" userId="9bfb70d5-126d-4793-8f2c-effcd62a7b5e" providerId="ADAL" clId="{7D8C0E96-9624-47A0-9840-1883A57CB8A2}" dt="2024-11-06T21:12:57.726" v="1153" actId="1076"/>
      <pc:docMkLst>
        <pc:docMk/>
      </pc:docMkLst>
      <pc:sldChg chg="addSp modSp mod">
        <pc:chgData name="Javier Andres Luis Gonzalez" userId="9bfb70d5-126d-4793-8f2c-effcd62a7b5e" providerId="ADAL" clId="{7D8C0E96-9624-47A0-9840-1883A57CB8A2}" dt="2024-10-30T20:38:21.614" v="15" actId="114"/>
        <pc:sldMkLst>
          <pc:docMk/>
          <pc:sldMk cId="327181837" sldId="256"/>
        </pc:sldMkLst>
        <pc:spChg chg="add mod">
          <ac:chgData name="Javier Andres Luis Gonzalez" userId="9bfb70d5-126d-4793-8f2c-effcd62a7b5e" providerId="ADAL" clId="{7D8C0E96-9624-47A0-9840-1883A57CB8A2}" dt="2024-10-30T20:38:21.614" v="15" actId="114"/>
          <ac:spMkLst>
            <pc:docMk/>
            <pc:sldMk cId="327181837" sldId="256"/>
            <ac:spMk id="3" creationId="{1AB2B106-6B36-8F43-DE3E-759D00114001}"/>
          </ac:spMkLst>
        </pc:spChg>
        <pc:spChg chg="mod">
          <ac:chgData name="Javier Andres Luis Gonzalez" userId="9bfb70d5-126d-4793-8f2c-effcd62a7b5e" providerId="ADAL" clId="{7D8C0E96-9624-47A0-9840-1883A57CB8A2}" dt="2024-10-30T20:38:00.689" v="9" actId="20577"/>
          <ac:spMkLst>
            <pc:docMk/>
            <pc:sldMk cId="327181837" sldId="256"/>
            <ac:spMk id="4" creationId="{E58F4762-22EA-5CF3-03FB-F8CD12ED25D6}"/>
          </ac:spMkLst>
        </pc:spChg>
      </pc:sldChg>
      <pc:sldChg chg="addSp modSp mod">
        <pc:chgData name="Javier Andres Luis Gonzalez" userId="9bfb70d5-126d-4793-8f2c-effcd62a7b5e" providerId="ADAL" clId="{7D8C0E96-9624-47A0-9840-1883A57CB8A2}" dt="2024-11-06T21:06:48.430" v="1142" actId="1076"/>
        <pc:sldMkLst>
          <pc:docMk/>
          <pc:sldMk cId="2289807237" sldId="263"/>
        </pc:sldMkLst>
        <pc:spChg chg="add mod">
          <ac:chgData name="Javier Andres Luis Gonzalez" userId="9bfb70d5-126d-4793-8f2c-effcd62a7b5e" providerId="ADAL" clId="{7D8C0E96-9624-47A0-9840-1883A57CB8A2}" dt="2024-11-06T21:06:48.430" v="1142" actId="1076"/>
          <ac:spMkLst>
            <pc:docMk/>
            <pc:sldMk cId="2289807237" sldId="263"/>
            <ac:spMk id="2" creationId="{2A761A64-8C63-E38B-C7E6-0E2AC1DDDD11}"/>
          </ac:spMkLst>
        </pc:spChg>
        <pc:spChg chg="add mod">
          <ac:chgData name="Javier Andres Luis Gonzalez" userId="9bfb70d5-126d-4793-8f2c-effcd62a7b5e" providerId="ADAL" clId="{7D8C0E96-9624-47A0-9840-1883A57CB8A2}" dt="2024-11-06T21:06:48.430" v="1142" actId="1076"/>
          <ac:spMkLst>
            <pc:docMk/>
            <pc:sldMk cId="2289807237" sldId="263"/>
            <ac:spMk id="3" creationId="{76739DB9-0222-80BD-67E6-CAADEE9C2B02}"/>
          </ac:spMkLst>
        </pc:spChg>
        <pc:spChg chg="add mod">
          <ac:chgData name="Javier Andres Luis Gonzalez" userId="9bfb70d5-126d-4793-8f2c-effcd62a7b5e" providerId="ADAL" clId="{7D8C0E96-9624-47A0-9840-1883A57CB8A2}" dt="2024-11-06T21:06:10.235" v="1127" actId="571"/>
          <ac:spMkLst>
            <pc:docMk/>
            <pc:sldMk cId="2289807237" sldId="263"/>
            <ac:spMk id="4" creationId="{FC781355-DF8A-3154-50F9-2C13FEA3BAE4}"/>
          </ac:spMkLst>
        </pc:spChg>
        <pc:spChg chg="mod">
          <ac:chgData name="Javier Andres Luis Gonzalez" userId="9bfb70d5-126d-4793-8f2c-effcd62a7b5e" providerId="ADAL" clId="{7D8C0E96-9624-47A0-9840-1883A57CB8A2}" dt="2024-11-06T21:06:48.430" v="1142" actId="1076"/>
          <ac:spMkLst>
            <pc:docMk/>
            <pc:sldMk cId="2289807237" sldId="263"/>
            <ac:spMk id="23" creationId="{D8BE967A-CFD3-5821-5137-42717C34AAB8}"/>
          </ac:spMkLst>
        </pc:spChg>
        <pc:spChg chg="mod">
          <ac:chgData name="Javier Andres Luis Gonzalez" userId="9bfb70d5-126d-4793-8f2c-effcd62a7b5e" providerId="ADAL" clId="{7D8C0E96-9624-47A0-9840-1883A57CB8A2}" dt="2024-11-06T21:06:48.430" v="1142" actId="1076"/>
          <ac:spMkLst>
            <pc:docMk/>
            <pc:sldMk cId="2289807237" sldId="263"/>
            <ac:spMk id="24" creationId="{F47625E3-2A11-F815-8D45-444BD43B4486}"/>
          </ac:spMkLst>
        </pc:spChg>
        <pc:spChg chg="mod">
          <ac:chgData name="Javier Andres Luis Gonzalez" userId="9bfb70d5-126d-4793-8f2c-effcd62a7b5e" providerId="ADAL" clId="{7D8C0E96-9624-47A0-9840-1883A57CB8A2}" dt="2024-11-06T21:06:48.430" v="1142" actId="1076"/>
          <ac:spMkLst>
            <pc:docMk/>
            <pc:sldMk cId="2289807237" sldId="263"/>
            <ac:spMk id="25" creationId="{0B6B5484-68F7-F517-07CD-07F84F18F5BE}"/>
          </ac:spMkLst>
        </pc:spChg>
        <pc:spChg chg="mod">
          <ac:chgData name="Javier Andres Luis Gonzalez" userId="9bfb70d5-126d-4793-8f2c-effcd62a7b5e" providerId="ADAL" clId="{7D8C0E96-9624-47A0-9840-1883A57CB8A2}" dt="2024-11-06T21:06:48.430" v="1142" actId="1076"/>
          <ac:spMkLst>
            <pc:docMk/>
            <pc:sldMk cId="2289807237" sldId="263"/>
            <ac:spMk id="26" creationId="{20EB6BEF-7EAB-D213-88A8-E9BBB4E8A4C4}"/>
          </ac:spMkLst>
        </pc:spChg>
        <pc:spChg chg="mod">
          <ac:chgData name="Javier Andres Luis Gonzalez" userId="9bfb70d5-126d-4793-8f2c-effcd62a7b5e" providerId="ADAL" clId="{7D8C0E96-9624-47A0-9840-1883A57CB8A2}" dt="2024-11-06T21:06:48.430" v="1142" actId="1076"/>
          <ac:spMkLst>
            <pc:docMk/>
            <pc:sldMk cId="2289807237" sldId="263"/>
            <ac:spMk id="27" creationId="{B05312EF-6729-F0A1-C278-FD2AB28DF2F3}"/>
          </ac:spMkLst>
        </pc:spChg>
        <pc:spChg chg="mod">
          <ac:chgData name="Javier Andres Luis Gonzalez" userId="9bfb70d5-126d-4793-8f2c-effcd62a7b5e" providerId="ADAL" clId="{7D8C0E96-9624-47A0-9840-1883A57CB8A2}" dt="2024-11-06T21:06:48.430" v="1142" actId="1076"/>
          <ac:spMkLst>
            <pc:docMk/>
            <pc:sldMk cId="2289807237" sldId="263"/>
            <ac:spMk id="28" creationId="{47ABE05A-F7AC-DDAC-6B83-BD8D3C4FCFDF}"/>
          </ac:spMkLst>
        </pc:spChg>
        <pc:spChg chg="mod">
          <ac:chgData name="Javier Andres Luis Gonzalez" userId="9bfb70d5-126d-4793-8f2c-effcd62a7b5e" providerId="ADAL" clId="{7D8C0E96-9624-47A0-9840-1883A57CB8A2}" dt="2024-11-06T21:06:48.430" v="1142" actId="1076"/>
          <ac:spMkLst>
            <pc:docMk/>
            <pc:sldMk cId="2289807237" sldId="263"/>
            <ac:spMk id="30" creationId="{470B8642-38C9-5A7F-9F2C-2EFD663E3BA9}"/>
          </ac:spMkLst>
        </pc:spChg>
        <pc:spChg chg="mod">
          <ac:chgData name="Javier Andres Luis Gonzalez" userId="9bfb70d5-126d-4793-8f2c-effcd62a7b5e" providerId="ADAL" clId="{7D8C0E96-9624-47A0-9840-1883A57CB8A2}" dt="2024-11-06T21:06:48.430" v="1142" actId="1076"/>
          <ac:spMkLst>
            <pc:docMk/>
            <pc:sldMk cId="2289807237" sldId="263"/>
            <ac:spMk id="31" creationId="{FE14092B-DD0D-0169-1188-6BB3A3847DE0}"/>
          </ac:spMkLst>
        </pc:spChg>
        <pc:spChg chg="mod">
          <ac:chgData name="Javier Andres Luis Gonzalez" userId="9bfb70d5-126d-4793-8f2c-effcd62a7b5e" providerId="ADAL" clId="{7D8C0E96-9624-47A0-9840-1883A57CB8A2}" dt="2024-11-06T21:06:48.430" v="1142" actId="1076"/>
          <ac:spMkLst>
            <pc:docMk/>
            <pc:sldMk cId="2289807237" sldId="263"/>
            <ac:spMk id="32" creationId="{A9F7A1C3-2721-A4B3-B71A-CE46B7CE6C6E}"/>
          </ac:spMkLst>
        </pc:spChg>
        <pc:spChg chg="mod">
          <ac:chgData name="Javier Andres Luis Gonzalez" userId="9bfb70d5-126d-4793-8f2c-effcd62a7b5e" providerId="ADAL" clId="{7D8C0E96-9624-47A0-9840-1883A57CB8A2}" dt="2024-11-06T21:06:48.430" v="1142" actId="1076"/>
          <ac:spMkLst>
            <pc:docMk/>
            <pc:sldMk cId="2289807237" sldId="263"/>
            <ac:spMk id="33" creationId="{233C644E-1BCF-F00D-C53D-2C6985717E37}"/>
          </ac:spMkLst>
        </pc:spChg>
        <pc:spChg chg="mod">
          <ac:chgData name="Javier Andres Luis Gonzalez" userId="9bfb70d5-126d-4793-8f2c-effcd62a7b5e" providerId="ADAL" clId="{7D8C0E96-9624-47A0-9840-1883A57CB8A2}" dt="2024-11-06T21:06:48.430" v="1142" actId="1076"/>
          <ac:spMkLst>
            <pc:docMk/>
            <pc:sldMk cId="2289807237" sldId="263"/>
            <ac:spMk id="34" creationId="{EA2C7D96-079D-DBCA-FB36-8266DCE3B430}"/>
          </ac:spMkLst>
        </pc:spChg>
        <pc:spChg chg="mod">
          <ac:chgData name="Javier Andres Luis Gonzalez" userId="9bfb70d5-126d-4793-8f2c-effcd62a7b5e" providerId="ADAL" clId="{7D8C0E96-9624-47A0-9840-1883A57CB8A2}" dt="2024-11-06T21:06:48.430" v="1142" actId="1076"/>
          <ac:spMkLst>
            <pc:docMk/>
            <pc:sldMk cId="2289807237" sldId="263"/>
            <ac:spMk id="35" creationId="{DAF6EAF5-7378-7A79-4448-D93468598284}"/>
          </ac:spMkLst>
        </pc:spChg>
        <pc:spChg chg="mod">
          <ac:chgData name="Javier Andres Luis Gonzalez" userId="9bfb70d5-126d-4793-8f2c-effcd62a7b5e" providerId="ADAL" clId="{7D8C0E96-9624-47A0-9840-1883A57CB8A2}" dt="2024-11-06T21:06:48.430" v="1142" actId="1076"/>
          <ac:spMkLst>
            <pc:docMk/>
            <pc:sldMk cId="2289807237" sldId="263"/>
            <ac:spMk id="36" creationId="{A48EDBDA-CB06-363C-7E83-9445BE35F753}"/>
          </ac:spMkLst>
        </pc:spChg>
        <pc:spChg chg="mod">
          <ac:chgData name="Javier Andres Luis Gonzalez" userId="9bfb70d5-126d-4793-8f2c-effcd62a7b5e" providerId="ADAL" clId="{7D8C0E96-9624-47A0-9840-1883A57CB8A2}" dt="2024-11-06T21:06:48.430" v="1142" actId="1076"/>
          <ac:spMkLst>
            <pc:docMk/>
            <pc:sldMk cId="2289807237" sldId="263"/>
            <ac:spMk id="40" creationId="{516BF795-6585-0C9A-C181-61189FA3AF55}"/>
          </ac:spMkLst>
        </pc:spChg>
        <pc:spChg chg="mod">
          <ac:chgData name="Javier Andres Luis Gonzalez" userId="9bfb70d5-126d-4793-8f2c-effcd62a7b5e" providerId="ADAL" clId="{7D8C0E96-9624-47A0-9840-1883A57CB8A2}" dt="2024-11-06T21:06:48.430" v="1142" actId="1076"/>
          <ac:spMkLst>
            <pc:docMk/>
            <pc:sldMk cId="2289807237" sldId="263"/>
            <ac:spMk id="41" creationId="{B676E71F-5764-F787-A983-B01CB525389A}"/>
          </ac:spMkLst>
        </pc:spChg>
        <pc:spChg chg="mod">
          <ac:chgData name="Javier Andres Luis Gonzalez" userId="9bfb70d5-126d-4793-8f2c-effcd62a7b5e" providerId="ADAL" clId="{7D8C0E96-9624-47A0-9840-1883A57CB8A2}" dt="2024-11-06T21:06:48.430" v="1142" actId="1076"/>
          <ac:spMkLst>
            <pc:docMk/>
            <pc:sldMk cId="2289807237" sldId="263"/>
            <ac:spMk id="42" creationId="{38ED10DE-35A5-8F88-9011-D4509C482A04}"/>
          </ac:spMkLst>
        </pc:spChg>
      </pc:sldChg>
      <pc:sldChg chg="addSp delSp modSp mod">
        <pc:chgData name="Javier Andres Luis Gonzalez" userId="9bfb70d5-126d-4793-8f2c-effcd62a7b5e" providerId="ADAL" clId="{7D8C0E96-9624-47A0-9840-1883A57CB8A2}" dt="2024-11-06T20:30:22.015" v="554" actId="1076"/>
        <pc:sldMkLst>
          <pc:docMk/>
          <pc:sldMk cId="3379730327" sldId="266"/>
        </pc:sldMkLst>
        <pc:spChg chg="add mod">
          <ac:chgData name="Javier Andres Luis Gonzalez" userId="9bfb70d5-126d-4793-8f2c-effcd62a7b5e" providerId="ADAL" clId="{7D8C0E96-9624-47A0-9840-1883A57CB8A2}" dt="2024-11-06T20:29:48.675" v="550" actId="1076"/>
          <ac:spMkLst>
            <pc:docMk/>
            <pc:sldMk cId="3379730327" sldId="266"/>
            <ac:spMk id="3" creationId="{560A0E9A-152B-850F-0EB0-2D5B771D8DF1}"/>
          </ac:spMkLst>
        </pc:spChg>
        <pc:spChg chg="add del mod">
          <ac:chgData name="Javier Andres Luis Gonzalez" userId="9bfb70d5-126d-4793-8f2c-effcd62a7b5e" providerId="ADAL" clId="{7D8C0E96-9624-47A0-9840-1883A57CB8A2}" dt="2024-11-06T20:29:50.269" v="552"/>
          <ac:spMkLst>
            <pc:docMk/>
            <pc:sldMk cId="3379730327" sldId="266"/>
            <ac:spMk id="5" creationId="{0BE45477-E290-F36B-B5C2-5DE6C50893DA}"/>
          </ac:spMkLst>
        </pc:spChg>
        <pc:spChg chg="mod">
          <ac:chgData name="Javier Andres Luis Gonzalez" userId="9bfb70d5-126d-4793-8f2c-effcd62a7b5e" providerId="ADAL" clId="{7D8C0E96-9624-47A0-9840-1883A57CB8A2}" dt="2024-11-06T20:30:22.015" v="554" actId="1076"/>
          <ac:spMkLst>
            <pc:docMk/>
            <pc:sldMk cId="3379730327" sldId="266"/>
            <ac:spMk id="26" creationId="{118F6637-4CC5-2A01-FA35-66D879194BAB}"/>
          </ac:spMkLst>
        </pc:spChg>
      </pc:sldChg>
      <pc:sldChg chg="addSp delSp modSp mod">
        <pc:chgData name="Javier Andres Luis Gonzalez" userId="9bfb70d5-126d-4793-8f2c-effcd62a7b5e" providerId="ADAL" clId="{7D8C0E96-9624-47A0-9840-1883A57CB8A2}" dt="2024-11-06T20:33:46.685" v="588" actId="12"/>
        <pc:sldMkLst>
          <pc:docMk/>
          <pc:sldMk cId="1366992150" sldId="274"/>
        </pc:sldMkLst>
        <pc:spChg chg="add del mod">
          <ac:chgData name="Javier Andres Luis Gonzalez" userId="9bfb70d5-126d-4793-8f2c-effcd62a7b5e" providerId="ADAL" clId="{7D8C0E96-9624-47A0-9840-1883A57CB8A2}" dt="2024-11-06T19:59:55.056" v="440" actId="478"/>
          <ac:spMkLst>
            <pc:docMk/>
            <pc:sldMk cId="1366992150" sldId="274"/>
            <ac:spMk id="3" creationId="{730A4CC5-CF63-B8EB-5135-2604E583D644}"/>
          </ac:spMkLst>
        </pc:spChg>
        <pc:spChg chg="add del mod">
          <ac:chgData name="Javier Andres Luis Gonzalez" userId="9bfb70d5-126d-4793-8f2c-effcd62a7b5e" providerId="ADAL" clId="{7D8C0E96-9624-47A0-9840-1883A57CB8A2}" dt="2024-11-06T19:59:55.056" v="440" actId="478"/>
          <ac:spMkLst>
            <pc:docMk/>
            <pc:sldMk cId="1366992150" sldId="274"/>
            <ac:spMk id="4" creationId="{53E3C33C-6CB2-9F5E-2EB6-ADB3F2B3F08D}"/>
          </ac:spMkLst>
        </pc:spChg>
        <pc:spChg chg="add del mod">
          <ac:chgData name="Javier Andres Luis Gonzalez" userId="9bfb70d5-126d-4793-8f2c-effcd62a7b5e" providerId="ADAL" clId="{7D8C0E96-9624-47A0-9840-1883A57CB8A2}" dt="2024-11-06T19:59:55.056" v="440" actId="478"/>
          <ac:spMkLst>
            <pc:docMk/>
            <pc:sldMk cId="1366992150" sldId="274"/>
            <ac:spMk id="5" creationId="{44AFFCEC-2985-35B8-BDCA-4ABFC446E4A6}"/>
          </ac:spMkLst>
        </pc:spChg>
        <pc:spChg chg="add del mod">
          <ac:chgData name="Javier Andres Luis Gonzalez" userId="9bfb70d5-126d-4793-8f2c-effcd62a7b5e" providerId="ADAL" clId="{7D8C0E96-9624-47A0-9840-1883A57CB8A2}" dt="2024-11-06T20:32:49.982" v="575" actId="478"/>
          <ac:spMkLst>
            <pc:docMk/>
            <pc:sldMk cId="1366992150" sldId="274"/>
            <ac:spMk id="7" creationId="{FE14F254-D81F-AA30-4A40-344A72E3EE8B}"/>
          </ac:spMkLst>
        </pc:spChg>
        <pc:spChg chg="add mod">
          <ac:chgData name="Javier Andres Luis Gonzalez" userId="9bfb70d5-126d-4793-8f2c-effcd62a7b5e" providerId="ADAL" clId="{7D8C0E96-9624-47A0-9840-1883A57CB8A2}" dt="2024-11-06T20:33:46.685" v="588" actId="12"/>
          <ac:spMkLst>
            <pc:docMk/>
            <pc:sldMk cId="1366992150" sldId="274"/>
            <ac:spMk id="9" creationId="{A7806752-01A3-7125-46E7-AA4ADAB94706}"/>
          </ac:spMkLst>
        </pc:spChg>
        <pc:spChg chg="add mod">
          <ac:chgData name="Javier Andres Luis Gonzalez" userId="9bfb70d5-126d-4793-8f2c-effcd62a7b5e" providerId="ADAL" clId="{7D8C0E96-9624-47A0-9840-1883A57CB8A2}" dt="2024-11-06T20:33:46.685" v="588" actId="12"/>
          <ac:spMkLst>
            <pc:docMk/>
            <pc:sldMk cId="1366992150" sldId="274"/>
            <ac:spMk id="11" creationId="{6C1F09CF-73A9-D749-3DD7-CB5B729F8888}"/>
          </ac:spMkLst>
        </pc:spChg>
        <pc:spChg chg="add mod">
          <ac:chgData name="Javier Andres Luis Gonzalez" userId="9bfb70d5-126d-4793-8f2c-effcd62a7b5e" providerId="ADAL" clId="{7D8C0E96-9624-47A0-9840-1883A57CB8A2}" dt="2024-11-06T20:33:46.685" v="588" actId="12"/>
          <ac:spMkLst>
            <pc:docMk/>
            <pc:sldMk cId="1366992150" sldId="274"/>
            <ac:spMk id="13" creationId="{BBF3EF7B-5A2D-C723-4C92-4F040208752C}"/>
          </ac:spMkLst>
        </pc:spChg>
        <pc:spChg chg="mod">
          <ac:chgData name="Javier Andres Luis Gonzalez" userId="9bfb70d5-126d-4793-8f2c-effcd62a7b5e" providerId="ADAL" clId="{7D8C0E96-9624-47A0-9840-1883A57CB8A2}" dt="2024-11-06T20:31:54.005" v="565" actId="1036"/>
          <ac:spMkLst>
            <pc:docMk/>
            <pc:sldMk cId="1366992150" sldId="274"/>
            <ac:spMk id="114" creationId="{96D61A46-7E81-3A25-B267-5ED73E729944}"/>
          </ac:spMkLst>
        </pc:spChg>
      </pc:sldChg>
      <pc:sldChg chg="addSp delSp del mod modClrScheme chgLayout">
        <pc:chgData name="Javier Andres Luis Gonzalez" userId="9bfb70d5-126d-4793-8f2c-effcd62a7b5e" providerId="ADAL" clId="{7D8C0E96-9624-47A0-9840-1883A57CB8A2}" dt="2024-11-06T18:48:01.104" v="106" actId="47"/>
        <pc:sldMkLst>
          <pc:docMk/>
          <pc:sldMk cId="2811146754" sldId="278"/>
        </pc:sldMkLst>
        <pc:picChg chg="add del">
          <ac:chgData name="Javier Andres Luis Gonzalez" userId="9bfb70d5-126d-4793-8f2c-effcd62a7b5e" providerId="ADAL" clId="{7D8C0E96-9624-47A0-9840-1883A57CB8A2}" dt="2024-11-06T18:44:59.510" v="36" actId="21"/>
          <ac:picMkLst>
            <pc:docMk/>
            <pc:sldMk cId="2811146754" sldId="278"/>
            <ac:picMk id="4" creationId="{B2309339-4E67-8EBA-EFAF-800CA92CCFD4}"/>
          </ac:picMkLst>
        </pc:picChg>
      </pc:sldChg>
      <pc:sldChg chg="del">
        <pc:chgData name="Javier Andres Luis Gonzalez" userId="9bfb70d5-126d-4793-8f2c-effcd62a7b5e" providerId="ADAL" clId="{7D8C0E96-9624-47A0-9840-1883A57CB8A2}" dt="2024-11-06T20:42:09.193" v="589" actId="47"/>
        <pc:sldMkLst>
          <pc:docMk/>
          <pc:sldMk cId="1582048243" sldId="279"/>
        </pc:sldMkLst>
      </pc:sldChg>
      <pc:sldChg chg="addSp modSp mod">
        <pc:chgData name="Javier Andres Luis Gonzalez" userId="9bfb70d5-126d-4793-8f2c-effcd62a7b5e" providerId="ADAL" clId="{7D8C0E96-9624-47A0-9840-1883A57CB8A2}" dt="2024-11-06T20:52:44.955" v="807" actId="1036"/>
        <pc:sldMkLst>
          <pc:docMk/>
          <pc:sldMk cId="2229747579" sldId="280"/>
        </pc:sldMkLst>
        <pc:spChg chg="mod">
          <ac:chgData name="Javier Andres Luis Gonzalez" userId="9bfb70d5-126d-4793-8f2c-effcd62a7b5e" providerId="ADAL" clId="{7D8C0E96-9624-47A0-9840-1883A57CB8A2}" dt="2024-11-06T20:52:44.955" v="807" actId="1036"/>
          <ac:spMkLst>
            <pc:docMk/>
            <pc:sldMk cId="2229747579" sldId="280"/>
            <ac:spMk id="2" creationId="{F6923EDF-67D7-C849-FCF9-A6F811380241}"/>
          </ac:spMkLst>
        </pc:spChg>
        <pc:spChg chg="add mod">
          <ac:chgData name="Javier Andres Luis Gonzalez" userId="9bfb70d5-126d-4793-8f2c-effcd62a7b5e" providerId="ADAL" clId="{7D8C0E96-9624-47A0-9840-1883A57CB8A2}" dt="2024-11-06T20:52:38.844" v="792" actId="403"/>
          <ac:spMkLst>
            <pc:docMk/>
            <pc:sldMk cId="2229747579" sldId="280"/>
            <ac:spMk id="3" creationId="{A26681DB-C5A2-D383-0D57-78FE991876A3}"/>
          </ac:spMkLst>
        </pc:spChg>
      </pc:sldChg>
      <pc:sldChg chg="del">
        <pc:chgData name="Javier Andres Luis Gonzalez" userId="9bfb70d5-126d-4793-8f2c-effcd62a7b5e" providerId="ADAL" clId="{7D8C0E96-9624-47A0-9840-1883A57CB8A2}" dt="2024-11-06T18:45:17.058" v="37" actId="47"/>
        <pc:sldMkLst>
          <pc:docMk/>
          <pc:sldMk cId="2085977587" sldId="281"/>
        </pc:sldMkLst>
      </pc:sldChg>
      <pc:sldChg chg="addSp delSp modSp mod">
        <pc:chgData name="Javier Andres Luis Gonzalez" userId="9bfb70d5-126d-4793-8f2c-effcd62a7b5e" providerId="ADAL" clId="{7D8C0E96-9624-47A0-9840-1883A57CB8A2}" dt="2024-11-06T21:12:57.726" v="1153" actId="1076"/>
        <pc:sldMkLst>
          <pc:docMk/>
          <pc:sldMk cId="351583167" sldId="307"/>
        </pc:sldMkLst>
        <pc:spChg chg="mod">
          <ac:chgData name="Javier Andres Luis Gonzalez" userId="9bfb70d5-126d-4793-8f2c-effcd62a7b5e" providerId="ADAL" clId="{7D8C0E96-9624-47A0-9840-1883A57CB8A2}" dt="2024-11-06T21:08:21.354" v="1148" actId="114"/>
          <ac:spMkLst>
            <pc:docMk/>
            <pc:sldMk cId="351583167" sldId="307"/>
            <ac:spMk id="10" creationId="{C7D18532-6BE8-D456-4120-CB8637B2EF83}"/>
          </ac:spMkLst>
        </pc:spChg>
        <pc:spChg chg="del">
          <ac:chgData name="Javier Andres Luis Gonzalez" userId="9bfb70d5-126d-4793-8f2c-effcd62a7b5e" providerId="ADAL" clId="{7D8C0E96-9624-47A0-9840-1883A57CB8A2}" dt="2024-11-06T20:51:54.562" v="733" actId="478"/>
          <ac:spMkLst>
            <pc:docMk/>
            <pc:sldMk cId="351583167" sldId="307"/>
            <ac:spMk id="11" creationId="{A7F2982D-D59A-F51A-51EA-AA53A07FACAE}"/>
          </ac:spMkLst>
        </pc:spChg>
        <pc:spChg chg="del">
          <ac:chgData name="Javier Andres Luis Gonzalez" userId="9bfb70d5-126d-4793-8f2c-effcd62a7b5e" providerId="ADAL" clId="{7D8C0E96-9624-47A0-9840-1883A57CB8A2}" dt="2024-11-06T20:51:54.562" v="733" actId="478"/>
          <ac:spMkLst>
            <pc:docMk/>
            <pc:sldMk cId="351583167" sldId="307"/>
            <ac:spMk id="13" creationId="{1A105248-28D9-5333-9C29-5FCBB366D0D4}"/>
          </ac:spMkLst>
        </pc:spChg>
        <pc:spChg chg="del">
          <ac:chgData name="Javier Andres Luis Gonzalez" userId="9bfb70d5-126d-4793-8f2c-effcd62a7b5e" providerId="ADAL" clId="{7D8C0E96-9624-47A0-9840-1883A57CB8A2}" dt="2024-11-06T20:51:54.562" v="733" actId="478"/>
          <ac:spMkLst>
            <pc:docMk/>
            <pc:sldMk cId="351583167" sldId="307"/>
            <ac:spMk id="14" creationId="{B18E1070-C3AD-E41F-5844-9E664540EAB9}"/>
          </ac:spMkLst>
        </pc:spChg>
        <pc:picChg chg="add mod">
          <ac:chgData name="Javier Andres Luis Gonzalez" userId="9bfb70d5-126d-4793-8f2c-effcd62a7b5e" providerId="ADAL" clId="{7D8C0E96-9624-47A0-9840-1883A57CB8A2}" dt="2024-11-06T21:12:57.726" v="1153" actId="1076"/>
          <ac:picMkLst>
            <pc:docMk/>
            <pc:sldMk cId="351583167" sldId="307"/>
            <ac:picMk id="3" creationId="{37D49ED6-BB02-486F-F056-A385FABD3DCD}"/>
          </ac:picMkLst>
        </pc:picChg>
      </pc:sldChg>
      <pc:sldChg chg="addSp modSp mod">
        <pc:chgData name="Javier Andres Luis Gonzalez" userId="9bfb70d5-126d-4793-8f2c-effcd62a7b5e" providerId="ADAL" clId="{7D8C0E96-9624-47A0-9840-1883A57CB8A2}" dt="2024-11-06T18:50:17.901" v="152" actId="1076"/>
        <pc:sldMkLst>
          <pc:docMk/>
          <pc:sldMk cId="2248469829" sldId="308"/>
        </pc:sldMkLst>
        <pc:spChg chg="mod">
          <ac:chgData name="Javier Andres Luis Gonzalez" userId="9bfb70d5-126d-4793-8f2c-effcd62a7b5e" providerId="ADAL" clId="{7D8C0E96-9624-47A0-9840-1883A57CB8A2}" dt="2024-11-06T18:46:26.340" v="76" actId="1036"/>
          <ac:spMkLst>
            <pc:docMk/>
            <pc:sldMk cId="2248469829" sldId="308"/>
            <ac:spMk id="4" creationId="{4C5072D7-7F19-9FE5-9F95-EC5C432F6672}"/>
          </ac:spMkLst>
        </pc:spChg>
        <pc:spChg chg="add mod">
          <ac:chgData name="Javier Andres Luis Gonzalez" userId="9bfb70d5-126d-4793-8f2c-effcd62a7b5e" providerId="ADAL" clId="{7D8C0E96-9624-47A0-9840-1883A57CB8A2}" dt="2024-11-06T18:46:52.884" v="97" actId="12"/>
          <ac:spMkLst>
            <pc:docMk/>
            <pc:sldMk cId="2248469829" sldId="308"/>
            <ac:spMk id="6" creationId="{44B5D908-45B5-95EB-C9E9-A08635392E6A}"/>
          </ac:spMkLst>
        </pc:spChg>
        <pc:picChg chg="add mod">
          <ac:chgData name="Javier Andres Luis Gonzalez" userId="9bfb70d5-126d-4793-8f2c-effcd62a7b5e" providerId="ADAL" clId="{7D8C0E96-9624-47A0-9840-1883A57CB8A2}" dt="2024-11-06T18:50:17.901" v="152" actId="1076"/>
          <ac:picMkLst>
            <pc:docMk/>
            <pc:sldMk cId="2248469829" sldId="308"/>
            <ac:picMk id="3" creationId="{01BC842C-3E63-6DC3-24FB-55250C4B3FDD}"/>
          </ac:picMkLst>
        </pc:picChg>
      </pc:sldChg>
      <pc:sldChg chg="del">
        <pc:chgData name="Javier Andres Luis Gonzalez" userId="9bfb70d5-126d-4793-8f2c-effcd62a7b5e" providerId="ADAL" clId="{7D8C0E96-9624-47A0-9840-1883A57CB8A2}" dt="2024-11-06T20:52:49.833" v="808" actId="47"/>
        <pc:sldMkLst>
          <pc:docMk/>
          <pc:sldMk cId="3247682610" sldId="311"/>
        </pc:sldMkLst>
      </pc:sldChg>
      <pc:sldChg chg="modSp del mod">
        <pc:chgData name="Javier Andres Luis Gonzalez" userId="9bfb70d5-126d-4793-8f2c-effcd62a7b5e" providerId="ADAL" clId="{7D8C0E96-9624-47A0-9840-1883A57CB8A2}" dt="2024-11-06T18:45:17.058" v="37" actId="47"/>
        <pc:sldMkLst>
          <pc:docMk/>
          <pc:sldMk cId="3379197536" sldId="312"/>
        </pc:sldMkLst>
        <pc:spChg chg="mod">
          <ac:chgData name="Javier Andres Luis Gonzalez" userId="9bfb70d5-126d-4793-8f2c-effcd62a7b5e" providerId="ADAL" clId="{7D8C0E96-9624-47A0-9840-1883A57CB8A2}" dt="2024-11-06T18:44:25.802" v="28" actId="20577"/>
          <ac:spMkLst>
            <pc:docMk/>
            <pc:sldMk cId="3379197536" sldId="312"/>
            <ac:spMk id="7" creationId="{B5CA5EDD-C8A1-3FEF-3354-46DEC47AD19D}"/>
          </ac:spMkLst>
        </pc:spChg>
      </pc:sldChg>
      <pc:sldChg chg="del">
        <pc:chgData name="Javier Andres Luis Gonzalez" userId="9bfb70d5-126d-4793-8f2c-effcd62a7b5e" providerId="ADAL" clId="{7D8C0E96-9624-47A0-9840-1883A57CB8A2}" dt="2024-11-06T18:45:17.058" v="37" actId="47"/>
        <pc:sldMkLst>
          <pc:docMk/>
          <pc:sldMk cId="22140848" sldId="314"/>
        </pc:sldMkLst>
      </pc:sldChg>
      <pc:sldChg chg="addSp delSp modSp add mod">
        <pc:chgData name="Javier Andres Luis Gonzalez" userId="9bfb70d5-126d-4793-8f2c-effcd62a7b5e" providerId="ADAL" clId="{7D8C0E96-9624-47A0-9840-1883A57CB8A2}" dt="2024-11-06T18:48:40.422" v="124" actId="1076"/>
        <pc:sldMkLst>
          <pc:docMk/>
          <pc:sldMk cId="382761067" sldId="314"/>
        </pc:sldMkLst>
        <pc:spChg chg="mod">
          <ac:chgData name="Javier Andres Luis Gonzalez" userId="9bfb70d5-126d-4793-8f2c-effcd62a7b5e" providerId="ADAL" clId="{7D8C0E96-9624-47A0-9840-1883A57CB8A2}" dt="2024-11-06T18:48:11.366" v="113" actId="20577"/>
          <ac:spMkLst>
            <pc:docMk/>
            <pc:sldMk cId="382761067" sldId="314"/>
            <ac:spMk id="6" creationId="{2866687F-85C0-42FA-AEE9-024637C9FA8A}"/>
          </ac:spMkLst>
        </pc:spChg>
        <pc:picChg chg="del">
          <ac:chgData name="Javier Andres Luis Gonzalez" userId="9bfb70d5-126d-4793-8f2c-effcd62a7b5e" providerId="ADAL" clId="{7D8C0E96-9624-47A0-9840-1883A57CB8A2}" dt="2024-11-06T18:48:34.987" v="123" actId="478"/>
          <ac:picMkLst>
            <pc:docMk/>
            <pc:sldMk cId="382761067" sldId="314"/>
            <ac:picMk id="3" creationId="{756AAF47-1013-33E5-7318-048F8BF9890A}"/>
          </ac:picMkLst>
        </pc:picChg>
        <pc:picChg chg="add mod">
          <ac:chgData name="Javier Andres Luis Gonzalez" userId="9bfb70d5-126d-4793-8f2c-effcd62a7b5e" providerId="ADAL" clId="{7D8C0E96-9624-47A0-9840-1883A57CB8A2}" dt="2024-11-06T18:48:40.422" v="124" actId="1076"/>
          <ac:picMkLst>
            <pc:docMk/>
            <pc:sldMk cId="382761067" sldId="314"/>
            <ac:picMk id="5" creationId="{5E4B2801-E776-E3BE-28B1-98C859371439}"/>
          </ac:picMkLst>
        </pc:picChg>
      </pc:sldChg>
      <pc:sldChg chg="addSp delSp modSp add del mod modClrScheme chgLayout">
        <pc:chgData name="Javier Andres Luis Gonzalez" userId="9bfb70d5-126d-4793-8f2c-effcd62a7b5e" providerId="ADAL" clId="{7D8C0E96-9624-47A0-9840-1883A57CB8A2}" dt="2024-11-06T18:47:48.940" v="105" actId="47"/>
        <pc:sldMkLst>
          <pc:docMk/>
          <pc:sldMk cId="1417237296" sldId="314"/>
        </pc:sldMkLst>
        <pc:picChg chg="add del mod">
          <ac:chgData name="Javier Andres Luis Gonzalez" userId="9bfb70d5-126d-4793-8f2c-effcd62a7b5e" providerId="ADAL" clId="{7D8C0E96-9624-47A0-9840-1883A57CB8A2}" dt="2024-11-06T18:47:46.589" v="104" actId="478"/>
          <ac:picMkLst>
            <pc:docMk/>
            <pc:sldMk cId="1417237296" sldId="314"/>
            <ac:picMk id="3" creationId="{06A11E1C-E8E0-4B90-E684-583547202535}"/>
          </ac:picMkLst>
        </pc:picChg>
      </pc:sldChg>
      <pc:sldChg chg="add del">
        <pc:chgData name="Javier Andres Luis Gonzalez" userId="9bfb70d5-126d-4793-8f2c-effcd62a7b5e" providerId="ADAL" clId="{7D8C0E96-9624-47A0-9840-1883A57CB8A2}" dt="2024-11-06T18:45:59.932" v="43"/>
        <pc:sldMkLst>
          <pc:docMk/>
          <pc:sldMk cId="268734090" sldId="315"/>
        </pc:sldMkLst>
      </pc:sldChg>
      <pc:sldChg chg="modSp del mod">
        <pc:chgData name="Javier Andres Luis Gonzalez" userId="9bfb70d5-126d-4793-8f2c-effcd62a7b5e" providerId="ADAL" clId="{7D8C0E96-9624-47A0-9840-1883A57CB8A2}" dt="2024-11-06T18:45:17.058" v="37" actId="47"/>
        <pc:sldMkLst>
          <pc:docMk/>
          <pc:sldMk cId="522508811" sldId="315"/>
        </pc:sldMkLst>
        <pc:spChg chg="mod">
          <ac:chgData name="Javier Andres Luis Gonzalez" userId="9bfb70d5-126d-4793-8f2c-effcd62a7b5e" providerId="ADAL" clId="{7D8C0E96-9624-47A0-9840-1883A57CB8A2}" dt="2024-11-06T18:44:37.071" v="34" actId="20577"/>
          <ac:spMkLst>
            <pc:docMk/>
            <pc:sldMk cId="522508811" sldId="315"/>
            <ac:spMk id="7" creationId="{79CDD45D-9902-C6BF-5A98-31246D3D27F2}"/>
          </ac:spMkLst>
        </pc:spChg>
      </pc:sldChg>
      <pc:sldChg chg="addSp delSp modSp add mod">
        <pc:chgData name="Javier Andres Luis Gonzalez" userId="9bfb70d5-126d-4793-8f2c-effcd62a7b5e" providerId="ADAL" clId="{7D8C0E96-9624-47A0-9840-1883A57CB8A2}" dt="2024-11-06T18:49:25.523" v="151" actId="20577"/>
        <pc:sldMkLst>
          <pc:docMk/>
          <pc:sldMk cId="1619983227" sldId="315"/>
        </pc:sldMkLst>
        <pc:spChg chg="mod">
          <ac:chgData name="Javier Andres Luis Gonzalez" userId="9bfb70d5-126d-4793-8f2c-effcd62a7b5e" providerId="ADAL" clId="{7D8C0E96-9624-47A0-9840-1883A57CB8A2}" dt="2024-11-06T18:49:25.523" v="151" actId="20577"/>
          <ac:spMkLst>
            <pc:docMk/>
            <pc:sldMk cId="1619983227" sldId="315"/>
            <ac:spMk id="6" creationId="{808619A9-C512-0115-2F21-4CB23FD26863}"/>
          </ac:spMkLst>
        </pc:spChg>
        <pc:picChg chg="del">
          <ac:chgData name="Javier Andres Luis Gonzalez" userId="9bfb70d5-126d-4793-8f2c-effcd62a7b5e" providerId="ADAL" clId="{7D8C0E96-9624-47A0-9840-1883A57CB8A2}" dt="2024-11-06T18:49:14.259" v="125" actId="478"/>
          <ac:picMkLst>
            <pc:docMk/>
            <pc:sldMk cId="1619983227" sldId="315"/>
            <ac:picMk id="3" creationId="{9D942D15-E141-62CF-5421-FC1DC53B6C5D}"/>
          </ac:picMkLst>
        </pc:picChg>
        <pc:picChg chg="add mod">
          <ac:chgData name="Javier Andres Luis Gonzalez" userId="9bfb70d5-126d-4793-8f2c-effcd62a7b5e" providerId="ADAL" clId="{7D8C0E96-9624-47A0-9840-1883A57CB8A2}" dt="2024-11-06T18:49:19.425" v="132" actId="1076"/>
          <ac:picMkLst>
            <pc:docMk/>
            <pc:sldMk cId="1619983227" sldId="315"/>
            <ac:picMk id="5" creationId="{80F38821-7658-E8F8-BC0B-A7C0A1B5492E}"/>
          </ac:picMkLst>
        </pc:picChg>
      </pc:sldChg>
      <pc:sldChg chg="addSp delSp modSp add mod modClrScheme chgLayout">
        <pc:chgData name="Javier Andres Luis Gonzalez" userId="9bfb70d5-126d-4793-8f2c-effcd62a7b5e" providerId="ADAL" clId="{7D8C0E96-9624-47A0-9840-1883A57CB8A2}" dt="2024-11-06T19:16:30.618" v="400"/>
        <pc:sldMkLst>
          <pc:docMk/>
          <pc:sldMk cId="3661089669" sldId="316"/>
        </pc:sldMkLst>
        <pc:spChg chg="del">
          <ac:chgData name="Javier Andres Luis Gonzalez" userId="9bfb70d5-126d-4793-8f2c-effcd62a7b5e" providerId="ADAL" clId="{7D8C0E96-9624-47A0-9840-1883A57CB8A2}" dt="2024-11-06T19:15:32.443" v="382" actId="478"/>
          <ac:spMkLst>
            <pc:docMk/>
            <pc:sldMk cId="3661089669" sldId="316"/>
            <ac:spMk id="3" creationId="{4DC40459-EBF0-B5AE-F888-7D29C6A8F7BC}"/>
          </ac:spMkLst>
        </pc:spChg>
        <pc:spChg chg="mod">
          <ac:chgData name="Javier Andres Luis Gonzalez" userId="9bfb70d5-126d-4793-8f2c-effcd62a7b5e" providerId="ADAL" clId="{7D8C0E96-9624-47A0-9840-1883A57CB8A2}" dt="2024-11-06T19:15:35.897" v="383" actId="1076"/>
          <ac:spMkLst>
            <pc:docMk/>
            <pc:sldMk cId="3661089669" sldId="316"/>
            <ac:spMk id="4" creationId="{5B6F04C4-5FD8-D8DF-9F23-CBE0E5E8B43B}"/>
          </ac:spMkLst>
        </pc:spChg>
        <pc:spChg chg="del">
          <ac:chgData name="Javier Andres Luis Gonzalez" userId="9bfb70d5-126d-4793-8f2c-effcd62a7b5e" providerId="ADAL" clId="{7D8C0E96-9624-47A0-9840-1883A57CB8A2}" dt="2024-11-06T19:15:32.443" v="382" actId="478"/>
          <ac:spMkLst>
            <pc:docMk/>
            <pc:sldMk cId="3661089669" sldId="316"/>
            <ac:spMk id="5" creationId="{4BCBAF07-8141-88E7-66B9-76CC69C68D9D}"/>
          </ac:spMkLst>
        </pc:spChg>
        <pc:spChg chg="add mod">
          <ac:chgData name="Javier Andres Luis Gonzalez" userId="9bfb70d5-126d-4793-8f2c-effcd62a7b5e" providerId="ADAL" clId="{7D8C0E96-9624-47A0-9840-1883A57CB8A2}" dt="2024-11-06T19:16:30.618" v="400"/>
          <ac:spMkLst>
            <pc:docMk/>
            <pc:sldMk cId="3661089669" sldId="316"/>
            <ac:spMk id="6" creationId="{A2B75FF0-E5EB-AEB3-6BBB-9F1BE4EB1650}"/>
          </ac:spMkLst>
        </pc:spChg>
        <pc:spChg chg="mod">
          <ac:chgData name="Javier Andres Luis Gonzalez" userId="9bfb70d5-126d-4793-8f2c-effcd62a7b5e" providerId="ADAL" clId="{7D8C0E96-9624-47A0-9840-1883A57CB8A2}" dt="2024-11-06T19:15:56.212" v="387" actId="120"/>
          <ac:spMkLst>
            <pc:docMk/>
            <pc:sldMk cId="3661089669" sldId="316"/>
            <ac:spMk id="114" creationId="{93FE21A6-6EDB-D56A-F8A9-0BAAE2F8C57F}"/>
          </ac:spMkLst>
        </pc:spChg>
      </pc:sldChg>
      <pc:sldChg chg="del">
        <pc:chgData name="Javier Andres Luis Gonzalez" userId="9bfb70d5-126d-4793-8f2c-effcd62a7b5e" providerId="ADAL" clId="{7D8C0E96-9624-47A0-9840-1883A57CB8A2}" dt="2024-11-06T18:45:17.058" v="37" actId="47"/>
        <pc:sldMkLst>
          <pc:docMk/>
          <pc:sldMk cId="3754107916" sldId="316"/>
        </pc:sldMkLst>
      </pc:sldChg>
      <pc:sldChg chg="del">
        <pc:chgData name="Javier Andres Luis Gonzalez" userId="9bfb70d5-126d-4793-8f2c-effcd62a7b5e" providerId="ADAL" clId="{7D8C0E96-9624-47A0-9840-1883A57CB8A2}" dt="2024-11-06T18:45:17.058" v="37" actId="47"/>
        <pc:sldMkLst>
          <pc:docMk/>
          <pc:sldMk cId="1008714003" sldId="317"/>
        </pc:sldMkLst>
      </pc:sldChg>
      <pc:sldChg chg="addSp delSp modSp add mod modClrScheme chgLayout">
        <pc:chgData name="Javier Andres Luis Gonzalez" userId="9bfb70d5-126d-4793-8f2c-effcd62a7b5e" providerId="ADAL" clId="{7D8C0E96-9624-47A0-9840-1883A57CB8A2}" dt="2024-11-06T19:19:35.145" v="439" actId="1076"/>
        <pc:sldMkLst>
          <pc:docMk/>
          <pc:sldMk cId="2647356160" sldId="317"/>
        </pc:sldMkLst>
        <pc:spChg chg="mod">
          <ac:chgData name="Javier Andres Luis Gonzalez" userId="9bfb70d5-126d-4793-8f2c-effcd62a7b5e" providerId="ADAL" clId="{7D8C0E96-9624-47A0-9840-1883A57CB8A2}" dt="2024-11-06T19:19:35.145" v="439" actId="1076"/>
          <ac:spMkLst>
            <pc:docMk/>
            <pc:sldMk cId="2647356160" sldId="317"/>
            <ac:spMk id="3" creationId="{FD444222-AB33-9879-7D72-D6CD049721B2}"/>
          </ac:spMkLst>
        </pc:spChg>
        <pc:spChg chg="del">
          <ac:chgData name="Javier Andres Luis Gonzalez" userId="9bfb70d5-126d-4793-8f2c-effcd62a7b5e" providerId="ADAL" clId="{7D8C0E96-9624-47A0-9840-1883A57CB8A2}" dt="2024-11-06T19:16:53.109" v="402" actId="478"/>
          <ac:spMkLst>
            <pc:docMk/>
            <pc:sldMk cId="2647356160" sldId="317"/>
            <ac:spMk id="4" creationId="{C69B85E3-DFC2-347F-4418-09A0C001D098}"/>
          </ac:spMkLst>
        </pc:spChg>
        <pc:spChg chg="del">
          <ac:chgData name="Javier Andres Luis Gonzalez" userId="9bfb70d5-126d-4793-8f2c-effcd62a7b5e" providerId="ADAL" clId="{7D8C0E96-9624-47A0-9840-1883A57CB8A2}" dt="2024-11-06T19:16:53.109" v="402" actId="478"/>
          <ac:spMkLst>
            <pc:docMk/>
            <pc:sldMk cId="2647356160" sldId="317"/>
            <ac:spMk id="5" creationId="{CAF60435-7209-AE83-6F46-A122CE4BBBC8}"/>
          </ac:spMkLst>
        </pc:spChg>
        <pc:spChg chg="add mod">
          <ac:chgData name="Javier Andres Luis Gonzalez" userId="9bfb70d5-126d-4793-8f2c-effcd62a7b5e" providerId="ADAL" clId="{7D8C0E96-9624-47A0-9840-1883A57CB8A2}" dt="2024-11-06T19:19:30.055" v="438" actId="1036"/>
          <ac:spMkLst>
            <pc:docMk/>
            <pc:sldMk cId="2647356160" sldId="317"/>
            <ac:spMk id="6" creationId="{2A66861F-34D6-5EED-9F6F-D8FA454C30F2}"/>
          </ac:spMkLst>
        </pc:spChg>
        <pc:spChg chg="mod">
          <ac:chgData name="Javier Andres Luis Gonzalez" userId="9bfb70d5-126d-4793-8f2c-effcd62a7b5e" providerId="ADAL" clId="{7D8C0E96-9624-47A0-9840-1883A57CB8A2}" dt="2024-11-06T19:19:30.055" v="438" actId="1036"/>
          <ac:spMkLst>
            <pc:docMk/>
            <pc:sldMk cId="2647356160" sldId="317"/>
            <ac:spMk id="114" creationId="{A740D1E5-5641-1768-4944-F710A8627C6B}"/>
          </ac:spMkLst>
        </pc:spChg>
      </pc:sldChg>
      <pc:sldChg chg="add del">
        <pc:chgData name="Javier Andres Luis Gonzalez" userId="9bfb70d5-126d-4793-8f2c-effcd62a7b5e" providerId="ADAL" clId="{7D8C0E96-9624-47A0-9840-1883A57CB8A2}" dt="2024-11-06T18:45:17.058" v="37" actId="47"/>
        <pc:sldMkLst>
          <pc:docMk/>
          <pc:sldMk cId="162129786" sldId="318"/>
        </pc:sldMkLst>
      </pc:sldChg>
      <pc:sldChg chg="addSp delSp modSp add mod modClrScheme chgLayout">
        <pc:chgData name="Javier Andres Luis Gonzalez" userId="9bfb70d5-126d-4793-8f2c-effcd62a7b5e" providerId="ADAL" clId="{7D8C0E96-9624-47A0-9840-1883A57CB8A2}" dt="2024-11-06T19:19:20.106" v="427" actId="1076"/>
        <pc:sldMkLst>
          <pc:docMk/>
          <pc:sldMk cId="836844417" sldId="318"/>
        </pc:sldMkLst>
        <pc:spChg chg="del">
          <ac:chgData name="Javier Andres Luis Gonzalez" userId="9bfb70d5-126d-4793-8f2c-effcd62a7b5e" providerId="ADAL" clId="{7D8C0E96-9624-47A0-9840-1883A57CB8A2}" dt="2024-11-06T19:18:19.485" v="415" actId="478"/>
          <ac:spMkLst>
            <pc:docMk/>
            <pc:sldMk cId="836844417" sldId="318"/>
            <ac:spMk id="3" creationId="{D294BC71-5E5D-E9F6-A130-9FEF08CAD935}"/>
          </ac:spMkLst>
        </pc:spChg>
        <pc:spChg chg="del">
          <ac:chgData name="Javier Andres Luis Gonzalez" userId="9bfb70d5-126d-4793-8f2c-effcd62a7b5e" providerId="ADAL" clId="{7D8C0E96-9624-47A0-9840-1883A57CB8A2}" dt="2024-11-06T19:18:19.485" v="415" actId="478"/>
          <ac:spMkLst>
            <pc:docMk/>
            <pc:sldMk cId="836844417" sldId="318"/>
            <ac:spMk id="4" creationId="{B65C7288-9A42-BFA5-1284-0A2D0F1C8EC6}"/>
          </ac:spMkLst>
        </pc:spChg>
        <pc:spChg chg="mod">
          <ac:chgData name="Javier Andres Luis Gonzalez" userId="9bfb70d5-126d-4793-8f2c-effcd62a7b5e" providerId="ADAL" clId="{7D8C0E96-9624-47A0-9840-1883A57CB8A2}" dt="2024-11-06T19:19:20.106" v="427" actId="1076"/>
          <ac:spMkLst>
            <pc:docMk/>
            <pc:sldMk cId="836844417" sldId="318"/>
            <ac:spMk id="5" creationId="{3735DEE9-44C1-AEF2-DEC5-5D8D80E12370}"/>
          </ac:spMkLst>
        </pc:spChg>
        <pc:spChg chg="add mod">
          <ac:chgData name="Javier Andres Luis Gonzalez" userId="9bfb70d5-126d-4793-8f2c-effcd62a7b5e" providerId="ADAL" clId="{7D8C0E96-9624-47A0-9840-1883A57CB8A2}" dt="2024-11-06T19:19:15.098" v="426" actId="14100"/>
          <ac:spMkLst>
            <pc:docMk/>
            <pc:sldMk cId="836844417" sldId="318"/>
            <ac:spMk id="6" creationId="{28B4D805-BDEF-B607-AB1C-4DEA10581C4D}"/>
          </ac:spMkLst>
        </pc:spChg>
        <pc:spChg chg="mod">
          <ac:chgData name="Javier Andres Luis Gonzalez" userId="9bfb70d5-126d-4793-8f2c-effcd62a7b5e" providerId="ADAL" clId="{7D8C0E96-9624-47A0-9840-1883A57CB8A2}" dt="2024-11-06T19:19:11.030" v="425" actId="1076"/>
          <ac:spMkLst>
            <pc:docMk/>
            <pc:sldMk cId="836844417" sldId="318"/>
            <ac:spMk id="114" creationId="{21E9DC25-38E1-576A-4E46-828378BB02A6}"/>
          </ac:spMkLst>
        </pc:spChg>
      </pc:sldChg>
      <pc:sldChg chg="addSp modSp add mod ord">
        <pc:chgData name="Javier Andres Luis Gonzalez" userId="9bfb70d5-126d-4793-8f2c-effcd62a7b5e" providerId="ADAL" clId="{7D8C0E96-9624-47A0-9840-1883A57CB8A2}" dt="2024-11-06T20:03:57.627" v="502" actId="20577"/>
        <pc:sldMkLst>
          <pc:docMk/>
          <pc:sldMk cId="3079781857" sldId="319"/>
        </pc:sldMkLst>
        <pc:spChg chg="add mod">
          <ac:chgData name="Javier Andres Luis Gonzalez" userId="9bfb70d5-126d-4793-8f2c-effcd62a7b5e" providerId="ADAL" clId="{7D8C0E96-9624-47A0-9840-1883A57CB8A2}" dt="2024-11-06T20:02:58.601" v="459" actId="1076"/>
          <ac:spMkLst>
            <pc:docMk/>
            <pc:sldMk cId="3079781857" sldId="319"/>
            <ac:spMk id="3" creationId="{04443CFC-4694-87A9-4B98-1962CC789C80}"/>
          </ac:spMkLst>
        </pc:spChg>
        <pc:spChg chg="mod">
          <ac:chgData name="Javier Andres Luis Gonzalez" userId="9bfb70d5-126d-4793-8f2c-effcd62a7b5e" providerId="ADAL" clId="{7D8C0E96-9624-47A0-9840-1883A57CB8A2}" dt="2024-11-06T20:03:57.627" v="502" actId="20577"/>
          <ac:spMkLst>
            <pc:docMk/>
            <pc:sldMk cId="3079781857" sldId="319"/>
            <ac:spMk id="114" creationId="{A2F1BA2F-DA2E-28E7-612F-673342069A19}"/>
          </ac:spMkLst>
        </pc:spChg>
      </pc:sldChg>
      <pc:sldChg chg="addSp delSp modSp add mod modClrScheme chgLayout">
        <pc:chgData name="Javier Andres Luis Gonzalez" userId="9bfb70d5-126d-4793-8f2c-effcd62a7b5e" providerId="ADAL" clId="{7D8C0E96-9624-47A0-9840-1883A57CB8A2}" dt="2024-11-06T20:51:24.108" v="732" actId="1076"/>
        <pc:sldMkLst>
          <pc:docMk/>
          <pc:sldMk cId="4162499046" sldId="320"/>
        </pc:sldMkLst>
        <pc:spChg chg="mod">
          <ac:chgData name="Javier Andres Luis Gonzalez" userId="9bfb70d5-126d-4793-8f2c-effcd62a7b5e" providerId="ADAL" clId="{7D8C0E96-9624-47A0-9840-1883A57CB8A2}" dt="2024-11-06T20:51:08.055" v="722" actId="14100"/>
          <ac:spMkLst>
            <pc:docMk/>
            <pc:sldMk cId="4162499046" sldId="320"/>
            <ac:spMk id="3" creationId="{5CECABFD-EB2D-6A31-304D-49761C02FA93}"/>
          </ac:spMkLst>
        </pc:spChg>
        <pc:spChg chg="add del mod">
          <ac:chgData name="Javier Andres Luis Gonzalez" userId="9bfb70d5-126d-4793-8f2c-effcd62a7b5e" providerId="ADAL" clId="{7D8C0E96-9624-47A0-9840-1883A57CB8A2}" dt="2024-11-06T20:44:43.709" v="627" actId="47"/>
          <ac:spMkLst>
            <pc:docMk/>
            <pc:sldMk cId="4162499046" sldId="320"/>
            <ac:spMk id="4" creationId="{19923028-88F6-AFB0-055E-139CD0D5B100}"/>
          </ac:spMkLst>
        </pc:spChg>
        <pc:spChg chg="add">
          <ac:chgData name="Javier Andres Luis Gonzalez" userId="9bfb70d5-126d-4793-8f2c-effcd62a7b5e" providerId="ADAL" clId="{7D8C0E96-9624-47A0-9840-1883A57CB8A2}" dt="2024-11-06T20:43:10.678" v="603"/>
          <ac:spMkLst>
            <pc:docMk/>
            <pc:sldMk cId="4162499046" sldId="320"/>
            <ac:spMk id="5" creationId="{737C5823-90CB-2221-BF9A-54F5BB00FB10}"/>
          </ac:spMkLst>
        </pc:spChg>
        <pc:spChg chg="add">
          <ac:chgData name="Javier Andres Luis Gonzalez" userId="9bfb70d5-126d-4793-8f2c-effcd62a7b5e" providerId="ADAL" clId="{7D8C0E96-9624-47A0-9840-1883A57CB8A2}" dt="2024-11-06T20:43:10.678" v="603"/>
          <ac:spMkLst>
            <pc:docMk/>
            <pc:sldMk cId="4162499046" sldId="320"/>
            <ac:spMk id="6" creationId="{C1B1D977-6D16-7E06-EE2F-E4A88EDA64EE}"/>
          </ac:spMkLst>
        </pc:spChg>
        <pc:spChg chg="add">
          <ac:chgData name="Javier Andres Luis Gonzalez" userId="9bfb70d5-126d-4793-8f2c-effcd62a7b5e" providerId="ADAL" clId="{7D8C0E96-9624-47A0-9840-1883A57CB8A2}" dt="2024-11-06T20:43:10.678" v="603"/>
          <ac:spMkLst>
            <pc:docMk/>
            <pc:sldMk cId="4162499046" sldId="320"/>
            <ac:spMk id="7" creationId="{77469374-94AA-3867-5851-FBAE07BEC691}"/>
          </ac:spMkLst>
        </pc:spChg>
        <pc:spChg chg="add">
          <ac:chgData name="Javier Andres Luis Gonzalez" userId="9bfb70d5-126d-4793-8f2c-effcd62a7b5e" providerId="ADAL" clId="{7D8C0E96-9624-47A0-9840-1883A57CB8A2}" dt="2024-11-06T20:43:10.678" v="603"/>
          <ac:spMkLst>
            <pc:docMk/>
            <pc:sldMk cId="4162499046" sldId="320"/>
            <ac:spMk id="8" creationId="{563103CE-0F0D-3FE3-08AC-900ED47799E5}"/>
          </ac:spMkLst>
        </pc:spChg>
        <pc:spChg chg="add">
          <ac:chgData name="Javier Andres Luis Gonzalez" userId="9bfb70d5-126d-4793-8f2c-effcd62a7b5e" providerId="ADAL" clId="{7D8C0E96-9624-47A0-9840-1883A57CB8A2}" dt="2024-11-06T20:43:10.678" v="603"/>
          <ac:spMkLst>
            <pc:docMk/>
            <pc:sldMk cId="4162499046" sldId="320"/>
            <ac:spMk id="9" creationId="{95FC7D70-86DB-B703-0D4A-9058491FBCB8}"/>
          </ac:spMkLst>
        </pc:spChg>
        <pc:spChg chg="add">
          <ac:chgData name="Javier Andres Luis Gonzalez" userId="9bfb70d5-126d-4793-8f2c-effcd62a7b5e" providerId="ADAL" clId="{7D8C0E96-9624-47A0-9840-1883A57CB8A2}" dt="2024-11-06T20:43:10.678" v="603"/>
          <ac:spMkLst>
            <pc:docMk/>
            <pc:sldMk cId="4162499046" sldId="320"/>
            <ac:spMk id="10" creationId="{B4781EEC-8D0E-7D7A-E3CC-CDCCC3F5F47E}"/>
          </ac:spMkLst>
        </pc:spChg>
        <pc:spChg chg="add">
          <ac:chgData name="Javier Andres Luis Gonzalez" userId="9bfb70d5-126d-4793-8f2c-effcd62a7b5e" providerId="ADAL" clId="{7D8C0E96-9624-47A0-9840-1883A57CB8A2}" dt="2024-11-06T20:43:10.678" v="603"/>
          <ac:spMkLst>
            <pc:docMk/>
            <pc:sldMk cId="4162499046" sldId="320"/>
            <ac:spMk id="11" creationId="{91A54062-17FB-5887-8295-2E7E3C147512}"/>
          </ac:spMkLst>
        </pc:spChg>
        <pc:spChg chg="mod">
          <ac:chgData name="Javier Andres Luis Gonzalez" userId="9bfb70d5-126d-4793-8f2c-effcd62a7b5e" providerId="ADAL" clId="{7D8C0E96-9624-47A0-9840-1883A57CB8A2}" dt="2024-11-06T20:51:15.609" v="728" actId="1035"/>
          <ac:spMkLst>
            <pc:docMk/>
            <pc:sldMk cId="4162499046" sldId="320"/>
            <ac:spMk id="26" creationId="{94C93EFB-4C5E-6AF9-FE63-89F9D89B6867}"/>
          </ac:spMkLst>
        </pc:spChg>
        <pc:picChg chg="add mod">
          <ac:chgData name="Javier Andres Luis Gonzalez" userId="9bfb70d5-126d-4793-8f2c-effcd62a7b5e" providerId="ADAL" clId="{7D8C0E96-9624-47A0-9840-1883A57CB8A2}" dt="2024-11-06T20:51:24.108" v="732" actId="1076"/>
          <ac:picMkLst>
            <pc:docMk/>
            <pc:sldMk cId="4162499046" sldId="320"/>
            <ac:picMk id="2057" creationId="{37336B0B-56BE-0534-3F94-B15B9DCCB67F}"/>
          </ac:picMkLst>
        </pc:picChg>
      </pc:sldChg>
      <pc:sldChg chg="addSp delSp modSp add mod modClrScheme chgLayout">
        <pc:chgData name="Javier Andres Luis Gonzalez" userId="9bfb70d5-126d-4793-8f2c-effcd62a7b5e" providerId="ADAL" clId="{7D8C0E96-9624-47A0-9840-1883A57CB8A2}" dt="2024-11-06T20:49:20.865" v="702" actId="14100"/>
        <pc:sldMkLst>
          <pc:docMk/>
          <pc:sldMk cId="4218576541" sldId="321"/>
        </pc:sldMkLst>
        <pc:spChg chg="mod">
          <ac:chgData name="Javier Andres Luis Gonzalez" userId="9bfb70d5-126d-4793-8f2c-effcd62a7b5e" providerId="ADAL" clId="{7D8C0E96-9624-47A0-9840-1883A57CB8A2}" dt="2024-11-06T20:49:15.350" v="698" actId="1076"/>
          <ac:spMkLst>
            <pc:docMk/>
            <pc:sldMk cId="4218576541" sldId="321"/>
            <ac:spMk id="3" creationId="{2F677AF1-AB40-039C-B1D3-409D1A81C603}"/>
          </ac:spMkLst>
        </pc:spChg>
        <pc:spChg chg="mod">
          <ac:chgData name="Javier Andres Luis Gonzalez" userId="9bfb70d5-126d-4793-8f2c-effcd62a7b5e" providerId="ADAL" clId="{7D8C0E96-9624-47A0-9840-1883A57CB8A2}" dt="2024-11-06T20:48:54.590" v="688" actId="1076"/>
          <ac:spMkLst>
            <pc:docMk/>
            <pc:sldMk cId="4218576541" sldId="321"/>
            <ac:spMk id="26" creationId="{D27F9B38-1C44-9933-8DEB-6D367D34BF37}"/>
          </ac:spMkLst>
        </pc:spChg>
        <pc:picChg chg="add del">
          <ac:chgData name="Javier Andres Luis Gonzalez" userId="9bfb70d5-126d-4793-8f2c-effcd62a7b5e" providerId="ADAL" clId="{7D8C0E96-9624-47A0-9840-1883A57CB8A2}" dt="2024-11-06T20:44:37.063" v="622" actId="22"/>
          <ac:picMkLst>
            <pc:docMk/>
            <pc:sldMk cId="4218576541" sldId="321"/>
            <ac:picMk id="4" creationId="{80D6F35F-4F0E-D8AD-7C01-A689ECEA5CF9}"/>
          </ac:picMkLst>
        </pc:picChg>
        <pc:picChg chg="add mod">
          <ac:chgData name="Javier Andres Luis Gonzalez" userId="9bfb70d5-126d-4793-8f2c-effcd62a7b5e" providerId="ADAL" clId="{7D8C0E96-9624-47A0-9840-1883A57CB8A2}" dt="2024-11-06T20:49:20.865" v="702" actId="14100"/>
          <ac:picMkLst>
            <pc:docMk/>
            <pc:sldMk cId="4218576541" sldId="321"/>
            <ac:picMk id="3074" creationId="{DEFDCD53-53AE-803E-1A5B-DEF3C5DC651C}"/>
          </ac:picMkLst>
        </pc:picChg>
      </pc:sldChg>
      <pc:sldChg chg="add del">
        <pc:chgData name="Javier Andres Luis Gonzalez" userId="9bfb70d5-126d-4793-8f2c-effcd62a7b5e" providerId="ADAL" clId="{7D8C0E96-9624-47A0-9840-1883A57CB8A2}" dt="2024-11-06T20:44:35.998" v="621"/>
        <pc:sldMkLst>
          <pc:docMk/>
          <pc:sldMk cId="389572692" sldId="322"/>
        </pc:sldMkLst>
      </pc:sldChg>
      <pc:sldChg chg="addSp delSp modSp add mod modClrScheme chgLayout">
        <pc:chgData name="Javier Andres Luis Gonzalez" userId="9bfb70d5-126d-4793-8f2c-effcd62a7b5e" providerId="ADAL" clId="{7D8C0E96-9624-47A0-9840-1883A57CB8A2}" dt="2024-11-06T21:01:12.613" v="865" actId="120"/>
        <pc:sldMkLst>
          <pc:docMk/>
          <pc:sldMk cId="651884007" sldId="322"/>
        </pc:sldMkLst>
        <pc:spChg chg="mod">
          <ac:chgData name="Javier Andres Luis Gonzalez" userId="9bfb70d5-126d-4793-8f2c-effcd62a7b5e" providerId="ADAL" clId="{7D8C0E96-9624-47A0-9840-1883A57CB8A2}" dt="2024-11-06T21:01:02.932" v="862" actId="207"/>
          <ac:spMkLst>
            <pc:docMk/>
            <pc:sldMk cId="651884007" sldId="322"/>
            <ac:spMk id="3" creationId="{B3F8211B-61E3-7846-C9D0-EDFA565CD7C8}"/>
          </ac:spMkLst>
        </pc:spChg>
        <pc:spChg chg="mod">
          <ac:chgData name="Javier Andres Luis Gonzalez" userId="9bfb70d5-126d-4793-8f2c-effcd62a7b5e" providerId="ADAL" clId="{7D8C0E96-9624-47A0-9840-1883A57CB8A2}" dt="2024-11-06T21:01:12.613" v="865" actId="120"/>
          <ac:spMkLst>
            <pc:docMk/>
            <pc:sldMk cId="651884007" sldId="322"/>
            <ac:spMk id="26" creationId="{FDE19292-1275-607C-A687-260F3648BC6F}"/>
          </ac:spMkLst>
        </pc:spChg>
        <pc:picChg chg="add del mod">
          <ac:chgData name="Javier Andres Luis Gonzalez" userId="9bfb70d5-126d-4793-8f2c-effcd62a7b5e" providerId="ADAL" clId="{7D8C0E96-9624-47A0-9840-1883A57CB8A2}" dt="2024-11-06T21:00:48.106" v="846" actId="478"/>
          <ac:picMkLst>
            <pc:docMk/>
            <pc:sldMk cId="651884007" sldId="322"/>
            <ac:picMk id="4" creationId="{365BBE1A-0559-9DC1-314C-16B8984FCD25}"/>
          </ac:picMkLst>
        </pc:picChg>
        <pc:picChg chg="add mod">
          <ac:chgData name="Javier Andres Luis Gonzalez" userId="9bfb70d5-126d-4793-8f2c-effcd62a7b5e" providerId="ADAL" clId="{7D8C0E96-9624-47A0-9840-1883A57CB8A2}" dt="2024-11-06T21:00:57.301" v="860" actId="1076"/>
          <ac:picMkLst>
            <pc:docMk/>
            <pc:sldMk cId="651884007" sldId="322"/>
            <ac:picMk id="4098" creationId="{D5CC82A1-052D-8698-BA6F-C5B48F8B096F}"/>
          </ac:picMkLst>
        </pc:picChg>
      </pc:sldChg>
    </pc:docChg>
  </pc:docChgLst>
  <pc:docChgLst>
    <pc:chgData name="Javier Andres Luis Gonzalez" userId="9bfb70d5-126d-4793-8f2c-effcd62a7b5e" providerId="ADAL" clId="{F3F50C24-B04A-4FA0-B1E4-89B2B106AFB1}"/>
    <pc:docChg chg="undo redo custSel addSld delSld modSld sldOrd">
      <pc:chgData name="Javier Andres Luis Gonzalez" userId="9bfb70d5-126d-4793-8f2c-effcd62a7b5e" providerId="ADAL" clId="{F3F50C24-B04A-4FA0-B1E4-89B2B106AFB1}" dt="2024-10-17T17:29:42.853" v="2545" actId="207"/>
      <pc:docMkLst>
        <pc:docMk/>
      </pc:docMkLst>
      <pc:sldChg chg="modSp mod">
        <pc:chgData name="Javier Andres Luis Gonzalez" userId="9bfb70d5-126d-4793-8f2c-effcd62a7b5e" providerId="ADAL" clId="{F3F50C24-B04A-4FA0-B1E4-89B2B106AFB1}" dt="2024-10-17T17:27:34.632" v="2520" actId="207"/>
        <pc:sldMkLst>
          <pc:docMk/>
          <pc:sldMk cId="327181837" sldId="256"/>
        </pc:sldMkLst>
        <pc:spChg chg="mod">
          <ac:chgData name="Javier Andres Luis Gonzalez" userId="9bfb70d5-126d-4793-8f2c-effcd62a7b5e" providerId="ADAL" clId="{F3F50C24-B04A-4FA0-B1E4-89B2B106AFB1}" dt="2024-10-17T17:27:34.632" v="2520" actId="207"/>
          <ac:spMkLst>
            <pc:docMk/>
            <pc:sldMk cId="327181837" sldId="256"/>
            <ac:spMk id="4" creationId="{E58F4762-22EA-5CF3-03FB-F8CD12ED25D6}"/>
          </ac:spMkLst>
        </pc:spChg>
        <pc:spChg chg="mod">
          <ac:chgData name="Javier Andres Luis Gonzalez" userId="9bfb70d5-126d-4793-8f2c-effcd62a7b5e" providerId="ADAL" clId="{F3F50C24-B04A-4FA0-B1E4-89B2B106AFB1}" dt="2024-10-15T18:26:54.804" v="1866"/>
          <ac:spMkLst>
            <pc:docMk/>
            <pc:sldMk cId="327181837" sldId="256"/>
            <ac:spMk id="5" creationId="{4180DB93-635F-E1C6-2B6C-5C4BD4583BD6}"/>
          </ac:spMkLst>
        </pc:spChg>
      </pc:sldChg>
      <pc:sldChg chg="del">
        <pc:chgData name="Javier Andres Luis Gonzalez" userId="9bfb70d5-126d-4793-8f2c-effcd62a7b5e" providerId="ADAL" clId="{F3F50C24-B04A-4FA0-B1E4-89B2B106AFB1}" dt="2024-10-15T16:31:59.500" v="241" actId="47"/>
        <pc:sldMkLst>
          <pc:docMk/>
          <pc:sldMk cId="2339059276" sldId="259"/>
        </pc:sldMkLst>
      </pc:sldChg>
      <pc:sldChg chg="del">
        <pc:chgData name="Javier Andres Luis Gonzalez" userId="9bfb70d5-126d-4793-8f2c-effcd62a7b5e" providerId="ADAL" clId="{F3F50C24-B04A-4FA0-B1E4-89B2B106AFB1}" dt="2024-10-15T16:31:57.263" v="240" actId="47"/>
        <pc:sldMkLst>
          <pc:docMk/>
          <pc:sldMk cId="4164454658" sldId="260"/>
        </pc:sldMkLst>
      </pc:sldChg>
      <pc:sldChg chg="del">
        <pc:chgData name="Javier Andres Luis Gonzalez" userId="9bfb70d5-126d-4793-8f2c-effcd62a7b5e" providerId="ADAL" clId="{F3F50C24-B04A-4FA0-B1E4-89B2B106AFB1}" dt="2024-10-15T16:32:00.889" v="242" actId="47"/>
        <pc:sldMkLst>
          <pc:docMk/>
          <pc:sldMk cId="1280483835" sldId="261"/>
        </pc:sldMkLst>
      </pc:sldChg>
      <pc:sldChg chg="addSp modSp del ord">
        <pc:chgData name="Javier Andres Luis Gonzalez" userId="9bfb70d5-126d-4793-8f2c-effcd62a7b5e" providerId="ADAL" clId="{F3F50C24-B04A-4FA0-B1E4-89B2B106AFB1}" dt="2024-10-15T17:44:31.441" v="1150" actId="47"/>
        <pc:sldMkLst>
          <pc:docMk/>
          <pc:sldMk cId="332500307" sldId="262"/>
        </pc:sldMkLst>
        <pc:spChg chg="add mod">
          <ac:chgData name="Javier Andres Luis Gonzalez" userId="9bfb70d5-126d-4793-8f2c-effcd62a7b5e" providerId="ADAL" clId="{F3F50C24-B04A-4FA0-B1E4-89B2B106AFB1}" dt="2024-10-15T17:05:59.358" v="681"/>
          <ac:spMkLst>
            <pc:docMk/>
            <pc:sldMk cId="332500307" sldId="262"/>
            <ac:spMk id="4" creationId="{3F962CA7-0DC4-CE4B-3C2A-84971562A768}"/>
          </ac:spMkLst>
        </pc:spChg>
      </pc:sldChg>
      <pc:sldChg chg="addSp delSp modSp mod">
        <pc:chgData name="Javier Andres Luis Gonzalez" userId="9bfb70d5-126d-4793-8f2c-effcd62a7b5e" providerId="ADAL" clId="{F3F50C24-B04A-4FA0-B1E4-89B2B106AFB1}" dt="2024-10-17T17:27:38.613" v="2521" actId="207"/>
        <pc:sldMkLst>
          <pc:docMk/>
          <pc:sldMk cId="2289807237" sldId="263"/>
        </pc:sldMkLst>
        <pc:spChg chg="mod">
          <ac:chgData name="Javier Andres Luis Gonzalez" userId="9bfb70d5-126d-4793-8f2c-effcd62a7b5e" providerId="ADAL" clId="{F3F50C24-B04A-4FA0-B1E4-89B2B106AFB1}" dt="2024-10-15T15:54:45.390" v="6"/>
          <ac:spMkLst>
            <pc:docMk/>
            <pc:sldMk cId="2289807237" sldId="263"/>
            <ac:spMk id="3" creationId="{125855D4-62EB-E318-993B-73C72AA39B0F}"/>
          </ac:spMkLst>
        </pc:spChg>
        <pc:spChg chg="mod">
          <ac:chgData name="Javier Andres Luis Gonzalez" userId="9bfb70d5-126d-4793-8f2c-effcd62a7b5e" providerId="ADAL" clId="{F3F50C24-B04A-4FA0-B1E4-89B2B106AFB1}" dt="2024-10-15T15:54:45.390" v="6"/>
          <ac:spMkLst>
            <pc:docMk/>
            <pc:sldMk cId="2289807237" sldId="263"/>
            <ac:spMk id="4" creationId="{A69B5E0D-B1FF-CE2B-E12B-3BE5A527169A}"/>
          </ac:spMkLst>
        </pc:spChg>
        <pc:spChg chg="add mod">
          <ac:chgData name="Javier Andres Luis Gonzalez" userId="9bfb70d5-126d-4793-8f2c-effcd62a7b5e" providerId="ADAL" clId="{F3F50C24-B04A-4FA0-B1E4-89B2B106AFB1}" dt="2024-10-15T15:54:45.390" v="6"/>
          <ac:spMkLst>
            <pc:docMk/>
            <pc:sldMk cId="2289807237" sldId="263"/>
            <ac:spMk id="5" creationId="{FB5B5BA1-33E9-CE50-6E1B-1A0106800E2C}"/>
          </ac:spMkLst>
        </pc:spChg>
        <pc:spChg chg="add mod">
          <ac:chgData name="Javier Andres Luis Gonzalez" userId="9bfb70d5-126d-4793-8f2c-effcd62a7b5e" providerId="ADAL" clId="{F3F50C24-B04A-4FA0-B1E4-89B2B106AFB1}" dt="2024-10-15T15:54:45.390" v="6"/>
          <ac:spMkLst>
            <pc:docMk/>
            <pc:sldMk cId="2289807237" sldId="263"/>
            <ac:spMk id="6" creationId="{848DE52B-1BAE-88B8-0D00-45158A4A7D61}"/>
          </ac:spMkLst>
        </pc:spChg>
        <pc:spChg chg="add mod">
          <ac:chgData name="Javier Andres Luis Gonzalez" userId="9bfb70d5-126d-4793-8f2c-effcd62a7b5e" providerId="ADAL" clId="{F3F50C24-B04A-4FA0-B1E4-89B2B106AFB1}" dt="2024-10-15T15:54:45.390" v="6"/>
          <ac:spMkLst>
            <pc:docMk/>
            <pc:sldMk cId="2289807237" sldId="263"/>
            <ac:spMk id="7" creationId="{A3C2F5A2-7160-901E-4E3F-54000BD74775}"/>
          </ac:spMkLst>
        </pc:spChg>
        <pc:spChg chg="add mod">
          <ac:chgData name="Javier Andres Luis Gonzalez" userId="9bfb70d5-126d-4793-8f2c-effcd62a7b5e" providerId="ADAL" clId="{F3F50C24-B04A-4FA0-B1E4-89B2B106AFB1}" dt="2024-10-15T15:54:45.390" v="6"/>
          <ac:spMkLst>
            <pc:docMk/>
            <pc:sldMk cId="2289807237" sldId="263"/>
            <ac:spMk id="8" creationId="{D436F53F-EE49-9B0A-3AD0-E13A327D0C47}"/>
          </ac:spMkLst>
        </pc:spChg>
        <pc:spChg chg="mod">
          <ac:chgData name="Javier Andres Luis Gonzalez" userId="9bfb70d5-126d-4793-8f2c-effcd62a7b5e" providerId="ADAL" clId="{F3F50C24-B04A-4FA0-B1E4-89B2B106AFB1}" dt="2024-10-17T17:27:38.613" v="2521" actId="207"/>
          <ac:spMkLst>
            <pc:docMk/>
            <pc:sldMk cId="2289807237" sldId="263"/>
            <ac:spMk id="9" creationId="{57DF910D-5ACB-6EA9-F235-B5BFB4A38862}"/>
          </ac:spMkLst>
        </pc:spChg>
        <pc:spChg chg="add mod">
          <ac:chgData name="Javier Andres Luis Gonzalez" userId="9bfb70d5-126d-4793-8f2c-effcd62a7b5e" providerId="ADAL" clId="{F3F50C24-B04A-4FA0-B1E4-89B2B106AFB1}" dt="2024-10-15T15:54:45.390" v="6"/>
          <ac:spMkLst>
            <pc:docMk/>
            <pc:sldMk cId="2289807237" sldId="263"/>
            <ac:spMk id="10" creationId="{5223373C-CA03-5DBC-2EE6-0D8D44E3611F}"/>
          </ac:spMkLst>
        </pc:spChg>
        <pc:spChg chg="add mod">
          <ac:chgData name="Javier Andres Luis Gonzalez" userId="9bfb70d5-126d-4793-8f2c-effcd62a7b5e" providerId="ADAL" clId="{F3F50C24-B04A-4FA0-B1E4-89B2B106AFB1}" dt="2024-10-15T15:54:45.390" v="6"/>
          <ac:spMkLst>
            <pc:docMk/>
            <pc:sldMk cId="2289807237" sldId="263"/>
            <ac:spMk id="11" creationId="{5707264B-43D9-66F9-455F-0021D60E448C}"/>
          </ac:spMkLst>
        </pc:spChg>
        <pc:spChg chg="add mod">
          <ac:chgData name="Javier Andres Luis Gonzalez" userId="9bfb70d5-126d-4793-8f2c-effcd62a7b5e" providerId="ADAL" clId="{F3F50C24-B04A-4FA0-B1E4-89B2B106AFB1}" dt="2024-10-15T15:54:45.390" v="6"/>
          <ac:spMkLst>
            <pc:docMk/>
            <pc:sldMk cId="2289807237" sldId="263"/>
            <ac:spMk id="12" creationId="{E5FD4E3D-4A28-E2FE-93A9-4CFE8BADBBAF}"/>
          </ac:spMkLst>
        </pc:spChg>
        <pc:spChg chg="add mod">
          <ac:chgData name="Javier Andres Luis Gonzalez" userId="9bfb70d5-126d-4793-8f2c-effcd62a7b5e" providerId="ADAL" clId="{F3F50C24-B04A-4FA0-B1E4-89B2B106AFB1}" dt="2024-10-15T15:54:45.390" v="6"/>
          <ac:spMkLst>
            <pc:docMk/>
            <pc:sldMk cId="2289807237" sldId="263"/>
            <ac:spMk id="13" creationId="{2147E644-8798-D855-FAF7-6AAEF77EFFE4}"/>
          </ac:spMkLst>
        </pc:spChg>
        <pc:spChg chg="add mod">
          <ac:chgData name="Javier Andres Luis Gonzalez" userId="9bfb70d5-126d-4793-8f2c-effcd62a7b5e" providerId="ADAL" clId="{F3F50C24-B04A-4FA0-B1E4-89B2B106AFB1}" dt="2024-10-15T15:54:45.390" v="6"/>
          <ac:spMkLst>
            <pc:docMk/>
            <pc:sldMk cId="2289807237" sldId="263"/>
            <ac:spMk id="14" creationId="{5248EBC5-FD9E-7357-CB22-F97653C80B46}"/>
          </ac:spMkLst>
        </pc:spChg>
        <pc:spChg chg="add mod">
          <ac:chgData name="Javier Andres Luis Gonzalez" userId="9bfb70d5-126d-4793-8f2c-effcd62a7b5e" providerId="ADAL" clId="{F3F50C24-B04A-4FA0-B1E4-89B2B106AFB1}" dt="2024-10-15T15:54:45.390" v="6"/>
          <ac:spMkLst>
            <pc:docMk/>
            <pc:sldMk cId="2289807237" sldId="263"/>
            <ac:spMk id="15" creationId="{2B10BA22-609B-CCA4-7D2A-2C863CA6A6BA}"/>
          </ac:spMkLst>
        </pc:spChg>
        <pc:spChg chg="add mod">
          <ac:chgData name="Javier Andres Luis Gonzalez" userId="9bfb70d5-126d-4793-8f2c-effcd62a7b5e" providerId="ADAL" clId="{F3F50C24-B04A-4FA0-B1E4-89B2B106AFB1}" dt="2024-10-15T15:54:45.390" v="6"/>
          <ac:spMkLst>
            <pc:docMk/>
            <pc:sldMk cId="2289807237" sldId="263"/>
            <ac:spMk id="16" creationId="{51988116-3026-1C2D-E55F-D952441212F5}"/>
          </ac:spMkLst>
        </pc:spChg>
        <pc:spChg chg="add mod">
          <ac:chgData name="Javier Andres Luis Gonzalez" userId="9bfb70d5-126d-4793-8f2c-effcd62a7b5e" providerId="ADAL" clId="{F3F50C24-B04A-4FA0-B1E4-89B2B106AFB1}" dt="2024-10-15T15:54:45.390" v="6"/>
          <ac:spMkLst>
            <pc:docMk/>
            <pc:sldMk cId="2289807237" sldId="263"/>
            <ac:spMk id="17" creationId="{07F8906D-9691-4A07-3FAF-5CAFB7C30BDF}"/>
          </ac:spMkLst>
        </pc:spChg>
        <pc:spChg chg="add mod">
          <ac:chgData name="Javier Andres Luis Gonzalez" userId="9bfb70d5-126d-4793-8f2c-effcd62a7b5e" providerId="ADAL" clId="{F3F50C24-B04A-4FA0-B1E4-89B2B106AFB1}" dt="2024-10-15T15:54:45.390" v="6"/>
          <ac:spMkLst>
            <pc:docMk/>
            <pc:sldMk cId="2289807237" sldId="263"/>
            <ac:spMk id="18" creationId="{FBD38E78-4931-2D08-FE7A-5D31B42C9FE7}"/>
          </ac:spMkLst>
        </pc:spChg>
        <pc:spChg chg="add mod">
          <ac:chgData name="Javier Andres Luis Gonzalez" userId="9bfb70d5-126d-4793-8f2c-effcd62a7b5e" providerId="ADAL" clId="{F3F50C24-B04A-4FA0-B1E4-89B2B106AFB1}" dt="2024-10-15T15:54:45.390" v="6"/>
          <ac:spMkLst>
            <pc:docMk/>
            <pc:sldMk cId="2289807237" sldId="263"/>
            <ac:spMk id="19" creationId="{2DCE8DB8-92DB-4D52-DF8E-106F620218FA}"/>
          </ac:spMkLst>
        </pc:spChg>
        <pc:spChg chg="mod">
          <ac:chgData name="Javier Andres Luis Gonzalez" userId="9bfb70d5-126d-4793-8f2c-effcd62a7b5e" providerId="ADAL" clId="{F3F50C24-B04A-4FA0-B1E4-89B2B106AFB1}" dt="2024-10-15T16:06:42.261" v="79" actId="207"/>
          <ac:spMkLst>
            <pc:docMk/>
            <pc:sldMk cId="2289807237" sldId="263"/>
            <ac:spMk id="21" creationId="{9B474ECA-6100-3791-9EF9-F28D3C45FA73}"/>
          </ac:spMkLst>
        </pc:spChg>
        <pc:spChg chg="mod">
          <ac:chgData name="Javier Andres Luis Gonzalez" userId="9bfb70d5-126d-4793-8f2c-effcd62a7b5e" providerId="ADAL" clId="{F3F50C24-B04A-4FA0-B1E4-89B2B106AFB1}" dt="2024-10-15T16:06:42.261" v="79" actId="207"/>
          <ac:spMkLst>
            <pc:docMk/>
            <pc:sldMk cId="2289807237" sldId="263"/>
            <ac:spMk id="22" creationId="{09813299-7A01-40F8-034F-B72E032FD671}"/>
          </ac:spMkLst>
        </pc:spChg>
        <pc:spChg chg="add mod">
          <ac:chgData name="Javier Andres Luis Gonzalez" userId="9bfb70d5-126d-4793-8f2c-effcd62a7b5e" providerId="ADAL" clId="{F3F50C24-B04A-4FA0-B1E4-89B2B106AFB1}" dt="2024-10-15T18:47:52.180" v="2139" actId="1076"/>
          <ac:spMkLst>
            <pc:docMk/>
            <pc:sldMk cId="2289807237" sldId="263"/>
            <ac:spMk id="23" creationId="{D8BE967A-CFD3-5821-5137-42717C34AAB8}"/>
          </ac:spMkLst>
        </pc:spChg>
        <pc:spChg chg="add mod">
          <ac:chgData name="Javier Andres Luis Gonzalez" userId="9bfb70d5-126d-4793-8f2c-effcd62a7b5e" providerId="ADAL" clId="{F3F50C24-B04A-4FA0-B1E4-89B2B106AFB1}" dt="2024-10-15T18:47:52.180" v="2139" actId="1076"/>
          <ac:spMkLst>
            <pc:docMk/>
            <pc:sldMk cId="2289807237" sldId="263"/>
            <ac:spMk id="24" creationId="{F47625E3-2A11-F815-8D45-444BD43B4486}"/>
          </ac:spMkLst>
        </pc:spChg>
        <pc:spChg chg="add mod">
          <ac:chgData name="Javier Andres Luis Gonzalez" userId="9bfb70d5-126d-4793-8f2c-effcd62a7b5e" providerId="ADAL" clId="{F3F50C24-B04A-4FA0-B1E4-89B2B106AFB1}" dt="2024-10-15T18:47:52.180" v="2139" actId="1076"/>
          <ac:spMkLst>
            <pc:docMk/>
            <pc:sldMk cId="2289807237" sldId="263"/>
            <ac:spMk id="25" creationId="{0B6B5484-68F7-F517-07CD-07F84F18F5BE}"/>
          </ac:spMkLst>
        </pc:spChg>
        <pc:spChg chg="add mod">
          <ac:chgData name="Javier Andres Luis Gonzalez" userId="9bfb70d5-126d-4793-8f2c-effcd62a7b5e" providerId="ADAL" clId="{F3F50C24-B04A-4FA0-B1E4-89B2B106AFB1}" dt="2024-10-15T18:47:52.180" v="2139" actId="1076"/>
          <ac:spMkLst>
            <pc:docMk/>
            <pc:sldMk cId="2289807237" sldId="263"/>
            <ac:spMk id="26" creationId="{20EB6BEF-7EAB-D213-88A8-E9BBB4E8A4C4}"/>
          </ac:spMkLst>
        </pc:spChg>
        <pc:spChg chg="add mod">
          <ac:chgData name="Javier Andres Luis Gonzalez" userId="9bfb70d5-126d-4793-8f2c-effcd62a7b5e" providerId="ADAL" clId="{F3F50C24-B04A-4FA0-B1E4-89B2B106AFB1}" dt="2024-10-15T18:47:52.180" v="2139" actId="1076"/>
          <ac:spMkLst>
            <pc:docMk/>
            <pc:sldMk cId="2289807237" sldId="263"/>
            <ac:spMk id="27" creationId="{B05312EF-6729-F0A1-C278-FD2AB28DF2F3}"/>
          </ac:spMkLst>
        </pc:spChg>
        <pc:spChg chg="add mod">
          <ac:chgData name="Javier Andres Luis Gonzalez" userId="9bfb70d5-126d-4793-8f2c-effcd62a7b5e" providerId="ADAL" clId="{F3F50C24-B04A-4FA0-B1E4-89B2B106AFB1}" dt="2024-10-15T18:47:52.180" v="2139" actId="1076"/>
          <ac:spMkLst>
            <pc:docMk/>
            <pc:sldMk cId="2289807237" sldId="263"/>
            <ac:spMk id="28" creationId="{47ABE05A-F7AC-DDAC-6B83-BD8D3C4FCFDF}"/>
          </ac:spMkLst>
        </pc:spChg>
        <pc:spChg chg="add del mod">
          <ac:chgData name="Javier Andres Luis Gonzalez" userId="9bfb70d5-126d-4793-8f2c-effcd62a7b5e" providerId="ADAL" clId="{F3F50C24-B04A-4FA0-B1E4-89B2B106AFB1}" dt="2024-10-15T16:03:09.073" v="57" actId="478"/>
          <ac:spMkLst>
            <pc:docMk/>
            <pc:sldMk cId="2289807237" sldId="263"/>
            <ac:spMk id="29" creationId="{EA01E66F-2E3A-ED37-1BB7-2E25C3574BAB}"/>
          </ac:spMkLst>
        </pc:spChg>
        <pc:spChg chg="add mod">
          <ac:chgData name="Javier Andres Luis Gonzalez" userId="9bfb70d5-126d-4793-8f2c-effcd62a7b5e" providerId="ADAL" clId="{F3F50C24-B04A-4FA0-B1E4-89B2B106AFB1}" dt="2024-10-15T18:47:52.180" v="2139" actId="1076"/>
          <ac:spMkLst>
            <pc:docMk/>
            <pc:sldMk cId="2289807237" sldId="263"/>
            <ac:spMk id="30" creationId="{470B8642-38C9-5A7F-9F2C-2EFD663E3BA9}"/>
          </ac:spMkLst>
        </pc:spChg>
        <pc:spChg chg="add mod">
          <ac:chgData name="Javier Andres Luis Gonzalez" userId="9bfb70d5-126d-4793-8f2c-effcd62a7b5e" providerId="ADAL" clId="{F3F50C24-B04A-4FA0-B1E4-89B2B106AFB1}" dt="2024-10-15T18:47:52.180" v="2139" actId="1076"/>
          <ac:spMkLst>
            <pc:docMk/>
            <pc:sldMk cId="2289807237" sldId="263"/>
            <ac:spMk id="31" creationId="{FE14092B-DD0D-0169-1188-6BB3A3847DE0}"/>
          </ac:spMkLst>
        </pc:spChg>
        <pc:spChg chg="add mod">
          <ac:chgData name="Javier Andres Luis Gonzalez" userId="9bfb70d5-126d-4793-8f2c-effcd62a7b5e" providerId="ADAL" clId="{F3F50C24-B04A-4FA0-B1E4-89B2B106AFB1}" dt="2024-10-15T18:47:52.180" v="2139" actId="1076"/>
          <ac:spMkLst>
            <pc:docMk/>
            <pc:sldMk cId="2289807237" sldId="263"/>
            <ac:spMk id="32" creationId="{A9F7A1C3-2721-A4B3-B71A-CE46B7CE6C6E}"/>
          </ac:spMkLst>
        </pc:spChg>
        <pc:spChg chg="add mod">
          <ac:chgData name="Javier Andres Luis Gonzalez" userId="9bfb70d5-126d-4793-8f2c-effcd62a7b5e" providerId="ADAL" clId="{F3F50C24-B04A-4FA0-B1E4-89B2B106AFB1}" dt="2024-10-15T18:47:52.180" v="2139" actId="1076"/>
          <ac:spMkLst>
            <pc:docMk/>
            <pc:sldMk cId="2289807237" sldId="263"/>
            <ac:spMk id="33" creationId="{233C644E-1BCF-F00D-C53D-2C6985717E37}"/>
          </ac:spMkLst>
        </pc:spChg>
        <pc:spChg chg="add mod">
          <ac:chgData name="Javier Andres Luis Gonzalez" userId="9bfb70d5-126d-4793-8f2c-effcd62a7b5e" providerId="ADAL" clId="{F3F50C24-B04A-4FA0-B1E4-89B2B106AFB1}" dt="2024-10-15T18:47:52.180" v="2139" actId="1076"/>
          <ac:spMkLst>
            <pc:docMk/>
            <pc:sldMk cId="2289807237" sldId="263"/>
            <ac:spMk id="34" creationId="{EA2C7D96-079D-DBCA-FB36-8266DCE3B430}"/>
          </ac:spMkLst>
        </pc:spChg>
        <pc:spChg chg="add mod">
          <ac:chgData name="Javier Andres Luis Gonzalez" userId="9bfb70d5-126d-4793-8f2c-effcd62a7b5e" providerId="ADAL" clId="{F3F50C24-B04A-4FA0-B1E4-89B2B106AFB1}" dt="2024-10-15T18:47:52.180" v="2139" actId="1076"/>
          <ac:spMkLst>
            <pc:docMk/>
            <pc:sldMk cId="2289807237" sldId="263"/>
            <ac:spMk id="35" creationId="{DAF6EAF5-7378-7A79-4448-D93468598284}"/>
          </ac:spMkLst>
        </pc:spChg>
        <pc:spChg chg="add mod">
          <ac:chgData name="Javier Andres Luis Gonzalez" userId="9bfb70d5-126d-4793-8f2c-effcd62a7b5e" providerId="ADAL" clId="{F3F50C24-B04A-4FA0-B1E4-89B2B106AFB1}" dt="2024-10-15T18:47:52.180" v="2139" actId="1076"/>
          <ac:spMkLst>
            <pc:docMk/>
            <pc:sldMk cId="2289807237" sldId="263"/>
            <ac:spMk id="36" creationId="{A48EDBDA-CB06-363C-7E83-9445BE35F753}"/>
          </ac:spMkLst>
        </pc:spChg>
        <pc:spChg chg="mod">
          <ac:chgData name="Javier Andres Luis Gonzalez" userId="9bfb70d5-126d-4793-8f2c-effcd62a7b5e" providerId="ADAL" clId="{F3F50C24-B04A-4FA0-B1E4-89B2B106AFB1}" dt="2024-10-15T16:00:05.664" v="33" actId="571"/>
          <ac:spMkLst>
            <pc:docMk/>
            <pc:sldMk cId="2289807237" sldId="263"/>
            <ac:spMk id="38" creationId="{A13BFEAF-758E-63C0-432D-748049637EEB}"/>
          </ac:spMkLst>
        </pc:spChg>
        <pc:spChg chg="mod">
          <ac:chgData name="Javier Andres Luis Gonzalez" userId="9bfb70d5-126d-4793-8f2c-effcd62a7b5e" providerId="ADAL" clId="{F3F50C24-B04A-4FA0-B1E4-89B2B106AFB1}" dt="2024-10-15T16:00:05.664" v="33" actId="571"/>
          <ac:spMkLst>
            <pc:docMk/>
            <pc:sldMk cId="2289807237" sldId="263"/>
            <ac:spMk id="39" creationId="{CC763113-83D6-F928-F99C-E6B885D1FB16}"/>
          </ac:spMkLst>
        </pc:spChg>
        <pc:spChg chg="add mod">
          <ac:chgData name="Javier Andres Luis Gonzalez" userId="9bfb70d5-126d-4793-8f2c-effcd62a7b5e" providerId="ADAL" clId="{F3F50C24-B04A-4FA0-B1E4-89B2B106AFB1}" dt="2024-10-15T18:47:52.180" v="2139" actId="1076"/>
          <ac:spMkLst>
            <pc:docMk/>
            <pc:sldMk cId="2289807237" sldId="263"/>
            <ac:spMk id="40" creationId="{516BF795-6585-0C9A-C181-61189FA3AF55}"/>
          </ac:spMkLst>
        </pc:spChg>
        <pc:spChg chg="add mod">
          <ac:chgData name="Javier Andres Luis Gonzalez" userId="9bfb70d5-126d-4793-8f2c-effcd62a7b5e" providerId="ADAL" clId="{F3F50C24-B04A-4FA0-B1E4-89B2B106AFB1}" dt="2024-10-15T18:47:52.180" v="2139" actId="1076"/>
          <ac:spMkLst>
            <pc:docMk/>
            <pc:sldMk cId="2289807237" sldId="263"/>
            <ac:spMk id="41" creationId="{B676E71F-5764-F787-A983-B01CB525389A}"/>
          </ac:spMkLst>
        </pc:spChg>
        <pc:spChg chg="add mod">
          <ac:chgData name="Javier Andres Luis Gonzalez" userId="9bfb70d5-126d-4793-8f2c-effcd62a7b5e" providerId="ADAL" clId="{F3F50C24-B04A-4FA0-B1E4-89B2B106AFB1}" dt="2024-10-15T18:47:52.180" v="2139" actId="1076"/>
          <ac:spMkLst>
            <pc:docMk/>
            <pc:sldMk cId="2289807237" sldId="263"/>
            <ac:spMk id="42" creationId="{38ED10DE-35A5-8F88-9011-D4509C482A04}"/>
          </ac:spMkLst>
        </pc:spChg>
        <pc:spChg chg="add mod">
          <ac:chgData name="Javier Andres Luis Gonzalez" userId="9bfb70d5-126d-4793-8f2c-effcd62a7b5e" providerId="ADAL" clId="{F3F50C24-B04A-4FA0-B1E4-89B2B106AFB1}" dt="2024-10-15T18:41:08.598" v="2083"/>
          <ac:spMkLst>
            <pc:docMk/>
            <pc:sldMk cId="2289807237" sldId="263"/>
            <ac:spMk id="43" creationId="{2F10DF74-862F-9AB9-872C-273B1E05161C}"/>
          </ac:spMkLst>
        </pc:spChg>
        <pc:spChg chg="add mod">
          <ac:chgData name="Javier Andres Luis Gonzalez" userId="9bfb70d5-126d-4793-8f2c-effcd62a7b5e" providerId="ADAL" clId="{F3F50C24-B04A-4FA0-B1E4-89B2B106AFB1}" dt="2024-10-15T18:41:08.598" v="2083"/>
          <ac:spMkLst>
            <pc:docMk/>
            <pc:sldMk cId="2289807237" sldId="263"/>
            <ac:spMk id="44" creationId="{76A98642-1240-93A0-12FE-27B0D213337A}"/>
          </ac:spMkLst>
        </pc:spChg>
        <pc:grpChg chg="add mod">
          <ac:chgData name="Javier Andres Luis Gonzalez" userId="9bfb70d5-126d-4793-8f2c-effcd62a7b5e" providerId="ADAL" clId="{F3F50C24-B04A-4FA0-B1E4-89B2B106AFB1}" dt="2024-10-15T15:54:45.390" v="6"/>
          <ac:grpSpMkLst>
            <pc:docMk/>
            <pc:sldMk cId="2289807237" sldId="263"/>
            <ac:grpSpMk id="2" creationId="{7C689825-537C-4125-4845-1D2E565F96A0}"/>
          </ac:grpSpMkLst>
        </pc:grpChg>
        <pc:grpChg chg="add del mod">
          <ac:chgData name="Javier Andres Luis Gonzalez" userId="9bfb70d5-126d-4793-8f2c-effcd62a7b5e" providerId="ADAL" clId="{F3F50C24-B04A-4FA0-B1E4-89B2B106AFB1}" dt="2024-10-15T18:42:34.087" v="2097" actId="478"/>
          <ac:grpSpMkLst>
            <pc:docMk/>
            <pc:sldMk cId="2289807237" sldId="263"/>
            <ac:grpSpMk id="20" creationId="{9BB3E5CE-CEC8-4546-C963-706A7D2763D8}"/>
          </ac:grpSpMkLst>
        </pc:grpChg>
        <pc:grpChg chg="add mod">
          <ac:chgData name="Javier Andres Luis Gonzalez" userId="9bfb70d5-126d-4793-8f2c-effcd62a7b5e" providerId="ADAL" clId="{F3F50C24-B04A-4FA0-B1E4-89B2B106AFB1}" dt="2024-10-15T16:00:05.664" v="33" actId="571"/>
          <ac:grpSpMkLst>
            <pc:docMk/>
            <pc:sldMk cId="2289807237" sldId="263"/>
            <ac:grpSpMk id="37" creationId="{E486A183-AC6D-4F72-9F3B-F82B1D47A8E5}"/>
          </ac:grpSpMkLst>
        </pc:grpChg>
      </pc:sldChg>
      <pc:sldChg chg="del">
        <pc:chgData name="Javier Andres Luis Gonzalez" userId="9bfb70d5-126d-4793-8f2c-effcd62a7b5e" providerId="ADAL" clId="{F3F50C24-B04A-4FA0-B1E4-89B2B106AFB1}" dt="2024-10-15T16:32:03.813" v="243" actId="47"/>
        <pc:sldMkLst>
          <pc:docMk/>
          <pc:sldMk cId="2712305225" sldId="264"/>
        </pc:sldMkLst>
      </pc:sldChg>
      <pc:sldChg chg="del">
        <pc:chgData name="Javier Andres Luis Gonzalez" userId="9bfb70d5-126d-4793-8f2c-effcd62a7b5e" providerId="ADAL" clId="{F3F50C24-B04A-4FA0-B1E4-89B2B106AFB1}" dt="2024-10-15T16:32:05.075" v="244" actId="47"/>
        <pc:sldMkLst>
          <pc:docMk/>
          <pc:sldMk cId="1631810769" sldId="265"/>
        </pc:sldMkLst>
      </pc:sldChg>
      <pc:sldChg chg="addSp delSp modSp mod ord">
        <pc:chgData name="Javier Andres Luis Gonzalez" userId="9bfb70d5-126d-4793-8f2c-effcd62a7b5e" providerId="ADAL" clId="{F3F50C24-B04A-4FA0-B1E4-89B2B106AFB1}" dt="2024-10-17T17:27:47.987" v="2523" actId="207"/>
        <pc:sldMkLst>
          <pc:docMk/>
          <pc:sldMk cId="3379730327" sldId="266"/>
        </pc:sldMkLst>
        <pc:spChg chg="del mod">
          <ac:chgData name="Javier Andres Luis Gonzalez" userId="9bfb70d5-126d-4793-8f2c-effcd62a7b5e" providerId="ADAL" clId="{F3F50C24-B04A-4FA0-B1E4-89B2B106AFB1}" dt="2024-10-15T16:33:32.841" v="256" actId="478"/>
          <ac:spMkLst>
            <pc:docMk/>
            <pc:sldMk cId="3379730327" sldId="266"/>
            <ac:spMk id="5" creationId="{016CF6D0-4314-118B-5BB2-472EB1606472}"/>
          </ac:spMkLst>
        </pc:spChg>
        <pc:spChg chg="del mod">
          <ac:chgData name="Javier Andres Luis Gonzalez" userId="9bfb70d5-126d-4793-8f2c-effcd62a7b5e" providerId="ADAL" clId="{F3F50C24-B04A-4FA0-B1E4-89B2B106AFB1}" dt="2024-10-15T16:33:25.295" v="253" actId="478"/>
          <ac:spMkLst>
            <pc:docMk/>
            <pc:sldMk cId="3379730327" sldId="266"/>
            <ac:spMk id="6" creationId="{51724AA3-5FB4-B881-9FFB-CEA6AE8799A2}"/>
          </ac:spMkLst>
        </pc:spChg>
        <pc:spChg chg="del">
          <ac:chgData name="Javier Andres Luis Gonzalez" userId="9bfb70d5-126d-4793-8f2c-effcd62a7b5e" providerId="ADAL" clId="{F3F50C24-B04A-4FA0-B1E4-89B2B106AFB1}" dt="2024-10-15T16:33:27.566" v="254" actId="478"/>
          <ac:spMkLst>
            <pc:docMk/>
            <pc:sldMk cId="3379730327" sldId="266"/>
            <ac:spMk id="7" creationId="{6F828F51-0ECA-E678-BE50-FE2BF249A40D}"/>
          </ac:spMkLst>
        </pc:spChg>
        <pc:spChg chg="del">
          <ac:chgData name="Javier Andres Luis Gonzalez" userId="9bfb70d5-126d-4793-8f2c-effcd62a7b5e" providerId="ADAL" clId="{F3F50C24-B04A-4FA0-B1E4-89B2B106AFB1}" dt="2024-10-15T16:33:21.885" v="251" actId="478"/>
          <ac:spMkLst>
            <pc:docMk/>
            <pc:sldMk cId="3379730327" sldId="266"/>
            <ac:spMk id="8" creationId="{1B730A66-9CFC-6D2A-F4EC-D4B4E29F170C}"/>
          </ac:spMkLst>
        </pc:spChg>
        <pc:spChg chg="mod">
          <ac:chgData name="Javier Andres Luis Gonzalez" userId="9bfb70d5-126d-4793-8f2c-effcd62a7b5e" providerId="ADAL" clId="{F3F50C24-B04A-4FA0-B1E4-89B2B106AFB1}" dt="2024-10-15T16:55:45.655" v="509"/>
          <ac:spMkLst>
            <pc:docMk/>
            <pc:sldMk cId="3379730327" sldId="266"/>
            <ac:spMk id="10" creationId="{0396FA56-B824-38C6-075A-A870655F6399}"/>
          </ac:spMkLst>
        </pc:spChg>
        <pc:spChg chg="mod">
          <ac:chgData name="Javier Andres Luis Gonzalez" userId="9bfb70d5-126d-4793-8f2c-effcd62a7b5e" providerId="ADAL" clId="{F3F50C24-B04A-4FA0-B1E4-89B2B106AFB1}" dt="2024-10-15T16:55:45.655" v="509"/>
          <ac:spMkLst>
            <pc:docMk/>
            <pc:sldMk cId="3379730327" sldId="266"/>
            <ac:spMk id="11" creationId="{2500C0FB-4641-526D-DDF1-F6B2C804D9F0}"/>
          </ac:spMkLst>
        </pc:spChg>
        <pc:spChg chg="add del mod">
          <ac:chgData name="Javier Andres Luis Gonzalez" userId="9bfb70d5-126d-4793-8f2c-effcd62a7b5e" providerId="ADAL" clId="{F3F50C24-B04A-4FA0-B1E4-89B2B106AFB1}" dt="2024-10-15T17:01:13.349" v="556" actId="478"/>
          <ac:spMkLst>
            <pc:docMk/>
            <pc:sldMk cId="3379730327" sldId="266"/>
            <ac:spMk id="12" creationId="{19B8F466-C32E-6DA1-D347-B1BAFA147D4C}"/>
          </ac:spMkLst>
        </pc:spChg>
        <pc:spChg chg="add del mod">
          <ac:chgData name="Javier Andres Luis Gonzalez" userId="9bfb70d5-126d-4793-8f2c-effcd62a7b5e" providerId="ADAL" clId="{F3F50C24-B04A-4FA0-B1E4-89B2B106AFB1}" dt="2024-10-15T17:01:13.349" v="556" actId="478"/>
          <ac:spMkLst>
            <pc:docMk/>
            <pc:sldMk cId="3379730327" sldId="266"/>
            <ac:spMk id="13" creationId="{1472F243-CE97-A4C3-9653-58B5584204DB}"/>
          </ac:spMkLst>
        </pc:spChg>
        <pc:spChg chg="add del mod">
          <ac:chgData name="Javier Andres Luis Gonzalez" userId="9bfb70d5-126d-4793-8f2c-effcd62a7b5e" providerId="ADAL" clId="{F3F50C24-B04A-4FA0-B1E4-89B2B106AFB1}" dt="2024-10-15T17:01:13.349" v="556" actId="478"/>
          <ac:spMkLst>
            <pc:docMk/>
            <pc:sldMk cId="3379730327" sldId="266"/>
            <ac:spMk id="14" creationId="{38CFFD97-BE2E-52D8-E523-07356CA3FBE6}"/>
          </ac:spMkLst>
        </pc:spChg>
        <pc:spChg chg="add del mod">
          <ac:chgData name="Javier Andres Luis Gonzalez" userId="9bfb70d5-126d-4793-8f2c-effcd62a7b5e" providerId="ADAL" clId="{F3F50C24-B04A-4FA0-B1E4-89B2B106AFB1}" dt="2024-10-15T17:01:13.349" v="556" actId="478"/>
          <ac:spMkLst>
            <pc:docMk/>
            <pc:sldMk cId="3379730327" sldId="266"/>
            <ac:spMk id="15" creationId="{6DC6033E-701A-04D3-3DE1-E7B1321C9A65}"/>
          </ac:spMkLst>
        </pc:spChg>
        <pc:spChg chg="add del mod">
          <ac:chgData name="Javier Andres Luis Gonzalez" userId="9bfb70d5-126d-4793-8f2c-effcd62a7b5e" providerId="ADAL" clId="{F3F50C24-B04A-4FA0-B1E4-89B2B106AFB1}" dt="2024-10-15T17:01:13.349" v="556" actId="478"/>
          <ac:spMkLst>
            <pc:docMk/>
            <pc:sldMk cId="3379730327" sldId="266"/>
            <ac:spMk id="16" creationId="{57915873-9F4A-ACE8-5D90-C213052D41F0}"/>
          </ac:spMkLst>
        </pc:spChg>
        <pc:spChg chg="add del mod">
          <ac:chgData name="Javier Andres Luis Gonzalez" userId="9bfb70d5-126d-4793-8f2c-effcd62a7b5e" providerId="ADAL" clId="{F3F50C24-B04A-4FA0-B1E4-89B2B106AFB1}" dt="2024-10-15T17:01:13.349" v="556" actId="478"/>
          <ac:spMkLst>
            <pc:docMk/>
            <pc:sldMk cId="3379730327" sldId="266"/>
            <ac:spMk id="17" creationId="{8A65ECDA-68C3-D93C-7F0A-6451AD034F89}"/>
          </ac:spMkLst>
        </pc:spChg>
        <pc:spChg chg="add mod">
          <ac:chgData name="Javier Andres Luis Gonzalez" userId="9bfb70d5-126d-4793-8f2c-effcd62a7b5e" providerId="ADAL" clId="{F3F50C24-B04A-4FA0-B1E4-89B2B106AFB1}" dt="2024-10-15T18:27:19.562" v="1868" actId="14100"/>
          <ac:spMkLst>
            <pc:docMk/>
            <pc:sldMk cId="3379730327" sldId="266"/>
            <ac:spMk id="18" creationId="{7D485899-3648-8B4E-8F0F-2D3B330B9751}"/>
          </ac:spMkLst>
        </pc:spChg>
        <pc:spChg chg="add mod">
          <ac:chgData name="Javier Andres Luis Gonzalez" userId="9bfb70d5-126d-4793-8f2c-effcd62a7b5e" providerId="ADAL" clId="{F3F50C24-B04A-4FA0-B1E4-89B2B106AFB1}" dt="2024-10-15T18:27:19.562" v="1868" actId="14100"/>
          <ac:spMkLst>
            <pc:docMk/>
            <pc:sldMk cId="3379730327" sldId="266"/>
            <ac:spMk id="19" creationId="{EA7B640B-5D80-EAFA-9249-18C81F9D9CAD}"/>
          </ac:spMkLst>
        </pc:spChg>
        <pc:spChg chg="add mod">
          <ac:chgData name="Javier Andres Luis Gonzalez" userId="9bfb70d5-126d-4793-8f2c-effcd62a7b5e" providerId="ADAL" clId="{F3F50C24-B04A-4FA0-B1E4-89B2B106AFB1}" dt="2024-10-15T18:27:19.562" v="1868" actId="14100"/>
          <ac:spMkLst>
            <pc:docMk/>
            <pc:sldMk cId="3379730327" sldId="266"/>
            <ac:spMk id="20" creationId="{16A87CEA-EFE3-EF4C-99B5-27D0660554D9}"/>
          </ac:spMkLst>
        </pc:spChg>
        <pc:spChg chg="add mod">
          <ac:chgData name="Javier Andres Luis Gonzalez" userId="9bfb70d5-126d-4793-8f2c-effcd62a7b5e" providerId="ADAL" clId="{F3F50C24-B04A-4FA0-B1E4-89B2B106AFB1}" dt="2024-10-15T18:27:19.562" v="1868" actId="14100"/>
          <ac:spMkLst>
            <pc:docMk/>
            <pc:sldMk cId="3379730327" sldId="266"/>
            <ac:spMk id="21" creationId="{F28939EE-D7FD-59E1-AD3B-89EF58A06325}"/>
          </ac:spMkLst>
        </pc:spChg>
        <pc:spChg chg="add mod">
          <ac:chgData name="Javier Andres Luis Gonzalez" userId="9bfb70d5-126d-4793-8f2c-effcd62a7b5e" providerId="ADAL" clId="{F3F50C24-B04A-4FA0-B1E4-89B2B106AFB1}" dt="2024-10-15T18:27:19.562" v="1868" actId="14100"/>
          <ac:spMkLst>
            <pc:docMk/>
            <pc:sldMk cId="3379730327" sldId="266"/>
            <ac:spMk id="22" creationId="{8A9713E1-80C8-DFFE-812B-9DA525ECEF80}"/>
          </ac:spMkLst>
        </pc:spChg>
        <pc:spChg chg="add mod">
          <ac:chgData name="Javier Andres Luis Gonzalez" userId="9bfb70d5-126d-4793-8f2c-effcd62a7b5e" providerId="ADAL" clId="{F3F50C24-B04A-4FA0-B1E4-89B2B106AFB1}" dt="2024-10-15T18:27:19.562" v="1868" actId="14100"/>
          <ac:spMkLst>
            <pc:docMk/>
            <pc:sldMk cId="3379730327" sldId="266"/>
            <ac:spMk id="23" creationId="{EC782AC9-A925-2982-5076-709102EF4467}"/>
          </ac:spMkLst>
        </pc:spChg>
        <pc:spChg chg="add mod">
          <ac:chgData name="Javier Andres Luis Gonzalez" userId="9bfb70d5-126d-4793-8f2c-effcd62a7b5e" providerId="ADAL" clId="{F3F50C24-B04A-4FA0-B1E4-89B2B106AFB1}" dt="2024-10-15T18:27:19.562" v="1868" actId="14100"/>
          <ac:spMkLst>
            <pc:docMk/>
            <pc:sldMk cId="3379730327" sldId="266"/>
            <ac:spMk id="24" creationId="{D5849202-BDC7-1740-D983-843ED50343E0}"/>
          </ac:spMkLst>
        </pc:spChg>
        <pc:spChg chg="add del mod">
          <ac:chgData name="Javier Andres Luis Gonzalez" userId="9bfb70d5-126d-4793-8f2c-effcd62a7b5e" providerId="ADAL" clId="{F3F50C24-B04A-4FA0-B1E4-89B2B106AFB1}" dt="2024-10-15T17:01:13.349" v="556" actId="478"/>
          <ac:spMkLst>
            <pc:docMk/>
            <pc:sldMk cId="3379730327" sldId="266"/>
            <ac:spMk id="25" creationId="{862BF8FC-3761-1BAA-4C4D-76D45279A7A5}"/>
          </ac:spMkLst>
        </pc:spChg>
        <pc:spChg chg="add mod">
          <ac:chgData name="Javier Andres Luis Gonzalez" userId="9bfb70d5-126d-4793-8f2c-effcd62a7b5e" providerId="ADAL" clId="{F3F50C24-B04A-4FA0-B1E4-89B2B106AFB1}" dt="2024-10-17T17:27:47.987" v="2523" actId="207"/>
          <ac:spMkLst>
            <pc:docMk/>
            <pc:sldMk cId="3379730327" sldId="266"/>
            <ac:spMk id="26" creationId="{118F6637-4CC5-2A01-FA35-66D879194BAB}"/>
          </ac:spMkLst>
        </pc:spChg>
        <pc:spChg chg="add mod">
          <ac:chgData name="Javier Andres Luis Gonzalez" userId="9bfb70d5-126d-4793-8f2c-effcd62a7b5e" providerId="ADAL" clId="{F3F50C24-B04A-4FA0-B1E4-89B2B106AFB1}" dt="2024-10-15T17:05:15.858" v="680" actId="1076"/>
          <ac:spMkLst>
            <pc:docMk/>
            <pc:sldMk cId="3379730327" sldId="266"/>
            <ac:spMk id="30" creationId="{E443AF01-7DC8-FF0A-B0F9-952C4B99A3B2}"/>
          </ac:spMkLst>
        </pc:spChg>
        <pc:grpChg chg="del">
          <ac:chgData name="Javier Andres Luis Gonzalez" userId="9bfb70d5-126d-4793-8f2c-effcd62a7b5e" providerId="ADAL" clId="{F3F50C24-B04A-4FA0-B1E4-89B2B106AFB1}" dt="2024-10-15T16:33:34.657" v="257" actId="478"/>
          <ac:grpSpMkLst>
            <pc:docMk/>
            <pc:sldMk cId="3379730327" sldId="266"/>
            <ac:grpSpMk id="2" creationId="{3E6DC5D8-9B96-3B65-A4E2-282CBBE5DE49}"/>
          </ac:grpSpMkLst>
        </pc:grpChg>
        <pc:grpChg chg="add del mod">
          <ac:chgData name="Javier Andres Luis Gonzalez" userId="9bfb70d5-126d-4793-8f2c-effcd62a7b5e" providerId="ADAL" clId="{F3F50C24-B04A-4FA0-B1E4-89B2B106AFB1}" dt="2024-10-15T17:00:02.743" v="552" actId="478"/>
          <ac:grpSpMkLst>
            <pc:docMk/>
            <pc:sldMk cId="3379730327" sldId="266"/>
            <ac:grpSpMk id="9" creationId="{D6C5E83E-07E6-602C-8A3F-DEC9B4E2FF8F}"/>
          </ac:grpSpMkLst>
        </pc:grpChg>
        <pc:picChg chg="add del">
          <ac:chgData name="Javier Andres Luis Gonzalez" userId="9bfb70d5-126d-4793-8f2c-effcd62a7b5e" providerId="ADAL" clId="{F3F50C24-B04A-4FA0-B1E4-89B2B106AFB1}" dt="2024-10-15T17:01:38.936" v="566" actId="22"/>
          <ac:picMkLst>
            <pc:docMk/>
            <pc:sldMk cId="3379730327" sldId="266"/>
            <ac:picMk id="28" creationId="{3B4E7C94-1C01-C531-F7F6-E76515D0D63C}"/>
          </ac:picMkLst>
        </pc:picChg>
      </pc:sldChg>
      <pc:sldChg chg="del ord">
        <pc:chgData name="Javier Andres Luis Gonzalez" userId="9bfb70d5-126d-4793-8f2c-effcd62a7b5e" providerId="ADAL" clId="{F3F50C24-B04A-4FA0-B1E4-89B2B106AFB1}" dt="2024-10-15T18:26:03.160" v="1857" actId="47"/>
        <pc:sldMkLst>
          <pc:docMk/>
          <pc:sldMk cId="786460130" sldId="267"/>
        </pc:sldMkLst>
      </pc:sldChg>
      <pc:sldChg chg="del">
        <pc:chgData name="Javier Andres Luis Gonzalez" userId="9bfb70d5-126d-4793-8f2c-effcd62a7b5e" providerId="ADAL" clId="{F3F50C24-B04A-4FA0-B1E4-89B2B106AFB1}" dt="2024-10-15T16:32:10.835" v="245" actId="47"/>
        <pc:sldMkLst>
          <pc:docMk/>
          <pc:sldMk cId="3487634999" sldId="268"/>
        </pc:sldMkLst>
      </pc:sldChg>
      <pc:sldChg chg="del">
        <pc:chgData name="Javier Andres Luis Gonzalez" userId="9bfb70d5-126d-4793-8f2c-effcd62a7b5e" providerId="ADAL" clId="{F3F50C24-B04A-4FA0-B1E4-89B2B106AFB1}" dt="2024-10-15T16:32:12.860" v="246" actId="47"/>
        <pc:sldMkLst>
          <pc:docMk/>
          <pc:sldMk cId="1686028437" sldId="269"/>
        </pc:sldMkLst>
      </pc:sldChg>
      <pc:sldChg chg="del ord">
        <pc:chgData name="Javier Andres Luis Gonzalez" userId="9bfb70d5-126d-4793-8f2c-effcd62a7b5e" providerId="ADAL" clId="{F3F50C24-B04A-4FA0-B1E4-89B2B106AFB1}" dt="2024-10-15T18:26:05.230" v="1858" actId="47"/>
        <pc:sldMkLst>
          <pc:docMk/>
          <pc:sldMk cId="3161569350" sldId="270"/>
        </pc:sldMkLst>
      </pc:sldChg>
      <pc:sldChg chg="del ord">
        <pc:chgData name="Javier Andres Luis Gonzalez" userId="9bfb70d5-126d-4793-8f2c-effcd62a7b5e" providerId="ADAL" clId="{F3F50C24-B04A-4FA0-B1E4-89B2B106AFB1}" dt="2024-10-15T18:26:10.016" v="1859" actId="47"/>
        <pc:sldMkLst>
          <pc:docMk/>
          <pc:sldMk cId="1926650650" sldId="271"/>
        </pc:sldMkLst>
      </pc:sldChg>
      <pc:sldChg chg="del">
        <pc:chgData name="Javier Andres Luis Gonzalez" userId="9bfb70d5-126d-4793-8f2c-effcd62a7b5e" providerId="ADAL" clId="{F3F50C24-B04A-4FA0-B1E4-89B2B106AFB1}" dt="2024-10-15T16:32:18.878" v="247" actId="47"/>
        <pc:sldMkLst>
          <pc:docMk/>
          <pc:sldMk cId="3756404600" sldId="272"/>
        </pc:sldMkLst>
      </pc:sldChg>
      <pc:sldChg chg="del">
        <pc:chgData name="Javier Andres Luis Gonzalez" userId="9bfb70d5-126d-4793-8f2c-effcd62a7b5e" providerId="ADAL" clId="{F3F50C24-B04A-4FA0-B1E4-89B2B106AFB1}" dt="2024-10-15T16:32:20.979" v="248" actId="47"/>
        <pc:sldMkLst>
          <pc:docMk/>
          <pc:sldMk cId="703120879" sldId="273"/>
        </pc:sldMkLst>
      </pc:sldChg>
      <pc:sldChg chg="addSp delSp modSp mod ord">
        <pc:chgData name="Javier Andres Luis Gonzalez" userId="9bfb70d5-126d-4793-8f2c-effcd62a7b5e" providerId="ADAL" clId="{F3F50C24-B04A-4FA0-B1E4-89B2B106AFB1}" dt="2024-10-17T17:27:43.870" v="2522" actId="207"/>
        <pc:sldMkLst>
          <pc:docMk/>
          <pc:sldMk cId="1366992150" sldId="274"/>
        </pc:sldMkLst>
        <pc:spChg chg="add del">
          <ac:chgData name="Javier Andres Luis Gonzalez" userId="9bfb70d5-126d-4793-8f2c-effcd62a7b5e" providerId="ADAL" clId="{F3F50C24-B04A-4FA0-B1E4-89B2B106AFB1}" dt="2024-10-15T16:17:07.769" v="115" actId="478"/>
          <ac:spMkLst>
            <pc:docMk/>
            <pc:sldMk cId="1366992150" sldId="274"/>
            <ac:spMk id="2" creationId="{AE3CA28D-1B5C-11E8-6610-A43E0D2083E7}"/>
          </ac:spMkLst>
        </pc:spChg>
        <pc:spChg chg="add del mod">
          <ac:chgData name="Javier Andres Luis Gonzalez" userId="9bfb70d5-126d-4793-8f2c-effcd62a7b5e" providerId="ADAL" clId="{F3F50C24-B04A-4FA0-B1E4-89B2B106AFB1}" dt="2024-10-15T16:17:07.769" v="115" actId="478"/>
          <ac:spMkLst>
            <pc:docMk/>
            <pc:sldMk cId="1366992150" sldId="274"/>
            <ac:spMk id="3" creationId="{A17489FA-ACE5-6ACC-E5D9-7F9C2AC939FB}"/>
          </ac:spMkLst>
        </pc:spChg>
        <pc:spChg chg="del">
          <ac:chgData name="Javier Andres Luis Gonzalez" userId="9bfb70d5-126d-4793-8f2c-effcd62a7b5e" providerId="ADAL" clId="{F3F50C24-B04A-4FA0-B1E4-89B2B106AFB1}" dt="2024-10-15T16:10:25.831" v="86" actId="478"/>
          <ac:spMkLst>
            <pc:docMk/>
            <pc:sldMk cId="1366992150" sldId="274"/>
            <ac:spMk id="4" creationId="{C6CA54FE-80A9-B80A-0520-EE2DB1EBF785}"/>
          </ac:spMkLst>
        </pc:spChg>
        <pc:spChg chg="add del">
          <ac:chgData name="Javier Andres Luis Gonzalez" userId="9bfb70d5-126d-4793-8f2c-effcd62a7b5e" providerId="ADAL" clId="{F3F50C24-B04A-4FA0-B1E4-89B2B106AFB1}" dt="2024-10-15T16:17:07.769" v="115" actId="478"/>
          <ac:spMkLst>
            <pc:docMk/>
            <pc:sldMk cId="1366992150" sldId="274"/>
            <ac:spMk id="5" creationId="{8C628ED9-CA1C-8728-018D-9A447F8A7976}"/>
          </ac:spMkLst>
        </pc:spChg>
        <pc:spChg chg="add del">
          <ac:chgData name="Javier Andres Luis Gonzalez" userId="9bfb70d5-126d-4793-8f2c-effcd62a7b5e" providerId="ADAL" clId="{F3F50C24-B04A-4FA0-B1E4-89B2B106AFB1}" dt="2024-10-15T16:17:07.769" v="115" actId="478"/>
          <ac:spMkLst>
            <pc:docMk/>
            <pc:sldMk cId="1366992150" sldId="274"/>
            <ac:spMk id="6" creationId="{E6145F08-54B9-92EE-7145-EF0311A0C540}"/>
          </ac:spMkLst>
        </pc:spChg>
        <pc:spChg chg="mod">
          <ac:chgData name="Javier Andres Luis Gonzalez" userId="9bfb70d5-126d-4793-8f2c-effcd62a7b5e" providerId="ADAL" clId="{F3F50C24-B04A-4FA0-B1E4-89B2B106AFB1}" dt="2024-10-15T16:11:01.728" v="89"/>
          <ac:spMkLst>
            <pc:docMk/>
            <pc:sldMk cId="1366992150" sldId="274"/>
            <ac:spMk id="8" creationId="{CBE78368-1273-C3AC-9179-C587C9D73A26}"/>
          </ac:spMkLst>
        </pc:spChg>
        <pc:spChg chg="mod">
          <ac:chgData name="Javier Andres Luis Gonzalez" userId="9bfb70d5-126d-4793-8f2c-effcd62a7b5e" providerId="ADAL" clId="{F3F50C24-B04A-4FA0-B1E4-89B2B106AFB1}" dt="2024-10-15T16:11:01.728" v="89"/>
          <ac:spMkLst>
            <pc:docMk/>
            <pc:sldMk cId="1366992150" sldId="274"/>
            <ac:spMk id="9" creationId="{CF6909FD-E016-935D-E4C6-686DA70A7F0D}"/>
          </ac:spMkLst>
        </pc:spChg>
        <pc:spChg chg="mod">
          <ac:chgData name="Javier Andres Luis Gonzalez" userId="9bfb70d5-126d-4793-8f2c-effcd62a7b5e" providerId="ADAL" clId="{F3F50C24-B04A-4FA0-B1E4-89B2B106AFB1}" dt="2024-10-15T16:11:01.728" v="89"/>
          <ac:spMkLst>
            <pc:docMk/>
            <pc:sldMk cId="1366992150" sldId="274"/>
            <ac:spMk id="11" creationId="{B1F1099F-17B9-C895-FA2B-1C55419D9A34}"/>
          </ac:spMkLst>
        </pc:spChg>
        <pc:spChg chg="mod">
          <ac:chgData name="Javier Andres Luis Gonzalez" userId="9bfb70d5-126d-4793-8f2c-effcd62a7b5e" providerId="ADAL" clId="{F3F50C24-B04A-4FA0-B1E4-89B2B106AFB1}" dt="2024-10-15T16:11:01.728" v="89"/>
          <ac:spMkLst>
            <pc:docMk/>
            <pc:sldMk cId="1366992150" sldId="274"/>
            <ac:spMk id="12" creationId="{CEBC9659-02CB-2932-7C36-072285FE1036}"/>
          </ac:spMkLst>
        </pc:spChg>
        <pc:spChg chg="mod">
          <ac:chgData name="Javier Andres Luis Gonzalez" userId="9bfb70d5-126d-4793-8f2c-effcd62a7b5e" providerId="ADAL" clId="{F3F50C24-B04A-4FA0-B1E4-89B2B106AFB1}" dt="2024-10-15T16:11:01.728" v="89"/>
          <ac:spMkLst>
            <pc:docMk/>
            <pc:sldMk cId="1366992150" sldId="274"/>
            <ac:spMk id="14" creationId="{11214E89-093B-1C40-8020-9EAA13A0D6C8}"/>
          </ac:spMkLst>
        </pc:spChg>
        <pc:spChg chg="mod">
          <ac:chgData name="Javier Andres Luis Gonzalez" userId="9bfb70d5-126d-4793-8f2c-effcd62a7b5e" providerId="ADAL" clId="{F3F50C24-B04A-4FA0-B1E4-89B2B106AFB1}" dt="2024-10-15T16:11:01.728" v="89"/>
          <ac:spMkLst>
            <pc:docMk/>
            <pc:sldMk cId="1366992150" sldId="274"/>
            <ac:spMk id="15" creationId="{F000A046-36B9-8E65-3AAC-534C058315E8}"/>
          </ac:spMkLst>
        </pc:spChg>
        <pc:spChg chg="add mod">
          <ac:chgData name="Javier Andres Luis Gonzalez" userId="9bfb70d5-126d-4793-8f2c-effcd62a7b5e" providerId="ADAL" clId="{F3F50C24-B04A-4FA0-B1E4-89B2B106AFB1}" dt="2024-10-15T16:11:01.728" v="89"/>
          <ac:spMkLst>
            <pc:docMk/>
            <pc:sldMk cId="1366992150" sldId="274"/>
            <ac:spMk id="16" creationId="{7A0E4858-37FD-37DF-313F-8029D833BE89}"/>
          </ac:spMkLst>
        </pc:spChg>
        <pc:spChg chg="add mod">
          <ac:chgData name="Javier Andres Luis Gonzalez" userId="9bfb70d5-126d-4793-8f2c-effcd62a7b5e" providerId="ADAL" clId="{F3F50C24-B04A-4FA0-B1E4-89B2B106AFB1}" dt="2024-10-15T16:11:01.728" v="89"/>
          <ac:spMkLst>
            <pc:docMk/>
            <pc:sldMk cId="1366992150" sldId="274"/>
            <ac:spMk id="17" creationId="{8B087B8A-5827-0D93-1045-573DB8C3AC50}"/>
          </ac:spMkLst>
        </pc:spChg>
        <pc:spChg chg="add mod">
          <ac:chgData name="Javier Andres Luis Gonzalez" userId="9bfb70d5-126d-4793-8f2c-effcd62a7b5e" providerId="ADAL" clId="{F3F50C24-B04A-4FA0-B1E4-89B2B106AFB1}" dt="2024-10-15T16:11:01.728" v="89"/>
          <ac:spMkLst>
            <pc:docMk/>
            <pc:sldMk cId="1366992150" sldId="274"/>
            <ac:spMk id="18" creationId="{B3646FF9-EB49-D8CD-676A-9FE1490BDE39}"/>
          </ac:spMkLst>
        </pc:spChg>
        <pc:spChg chg="add mod">
          <ac:chgData name="Javier Andres Luis Gonzalez" userId="9bfb70d5-126d-4793-8f2c-effcd62a7b5e" providerId="ADAL" clId="{F3F50C24-B04A-4FA0-B1E4-89B2B106AFB1}" dt="2024-10-15T16:11:01.728" v="89"/>
          <ac:spMkLst>
            <pc:docMk/>
            <pc:sldMk cId="1366992150" sldId="274"/>
            <ac:spMk id="19" creationId="{8782C087-3777-64DC-AAAD-B733E9C4340F}"/>
          </ac:spMkLst>
        </pc:spChg>
        <pc:spChg chg="add mod">
          <ac:chgData name="Javier Andres Luis Gonzalez" userId="9bfb70d5-126d-4793-8f2c-effcd62a7b5e" providerId="ADAL" clId="{F3F50C24-B04A-4FA0-B1E4-89B2B106AFB1}" dt="2024-10-15T16:11:01.728" v="89"/>
          <ac:spMkLst>
            <pc:docMk/>
            <pc:sldMk cId="1366992150" sldId="274"/>
            <ac:spMk id="20" creationId="{539BA452-8B78-0754-0825-1771DB5FC783}"/>
          </ac:spMkLst>
        </pc:spChg>
        <pc:spChg chg="add mod">
          <ac:chgData name="Javier Andres Luis Gonzalez" userId="9bfb70d5-126d-4793-8f2c-effcd62a7b5e" providerId="ADAL" clId="{F3F50C24-B04A-4FA0-B1E4-89B2B106AFB1}" dt="2024-10-15T16:11:01.728" v="89"/>
          <ac:spMkLst>
            <pc:docMk/>
            <pc:sldMk cId="1366992150" sldId="274"/>
            <ac:spMk id="21" creationId="{191CAEF9-C475-3826-E116-E3D8A7861E40}"/>
          </ac:spMkLst>
        </pc:spChg>
        <pc:spChg chg="add mod">
          <ac:chgData name="Javier Andres Luis Gonzalez" userId="9bfb70d5-126d-4793-8f2c-effcd62a7b5e" providerId="ADAL" clId="{F3F50C24-B04A-4FA0-B1E4-89B2B106AFB1}" dt="2024-10-15T16:11:01.728" v="89"/>
          <ac:spMkLst>
            <pc:docMk/>
            <pc:sldMk cId="1366992150" sldId="274"/>
            <ac:spMk id="22" creationId="{7A6658DF-C57B-4E2D-51B9-48BB7B52007F}"/>
          </ac:spMkLst>
        </pc:spChg>
        <pc:spChg chg="mod">
          <ac:chgData name="Javier Andres Luis Gonzalez" userId="9bfb70d5-126d-4793-8f2c-effcd62a7b5e" providerId="ADAL" clId="{F3F50C24-B04A-4FA0-B1E4-89B2B106AFB1}" dt="2024-10-15T16:11:35.142" v="97"/>
          <ac:spMkLst>
            <pc:docMk/>
            <pc:sldMk cId="1366992150" sldId="274"/>
            <ac:spMk id="25" creationId="{2F5F4998-7804-536A-BC0C-9C329979495B}"/>
          </ac:spMkLst>
        </pc:spChg>
        <pc:spChg chg="mod">
          <ac:chgData name="Javier Andres Luis Gonzalez" userId="9bfb70d5-126d-4793-8f2c-effcd62a7b5e" providerId="ADAL" clId="{F3F50C24-B04A-4FA0-B1E4-89B2B106AFB1}" dt="2024-10-15T16:11:35.142" v="97"/>
          <ac:spMkLst>
            <pc:docMk/>
            <pc:sldMk cId="1366992150" sldId="274"/>
            <ac:spMk id="26" creationId="{44FF2AA4-2D9A-F7E8-859C-53FC51E58A2D}"/>
          </ac:spMkLst>
        </pc:spChg>
        <pc:spChg chg="mod">
          <ac:chgData name="Javier Andres Luis Gonzalez" userId="9bfb70d5-126d-4793-8f2c-effcd62a7b5e" providerId="ADAL" clId="{F3F50C24-B04A-4FA0-B1E4-89B2B106AFB1}" dt="2024-10-15T16:11:35.142" v="97"/>
          <ac:spMkLst>
            <pc:docMk/>
            <pc:sldMk cId="1366992150" sldId="274"/>
            <ac:spMk id="28" creationId="{2AA4720C-B24F-40BA-8569-328D2DE58214}"/>
          </ac:spMkLst>
        </pc:spChg>
        <pc:spChg chg="mod">
          <ac:chgData name="Javier Andres Luis Gonzalez" userId="9bfb70d5-126d-4793-8f2c-effcd62a7b5e" providerId="ADAL" clId="{F3F50C24-B04A-4FA0-B1E4-89B2B106AFB1}" dt="2024-10-15T16:11:35.142" v="97"/>
          <ac:spMkLst>
            <pc:docMk/>
            <pc:sldMk cId="1366992150" sldId="274"/>
            <ac:spMk id="29" creationId="{0BF85349-1CC0-A21C-9BBB-DCED28E0B6A3}"/>
          </ac:spMkLst>
        </pc:spChg>
        <pc:spChg chg="mod">
          <ac:chgData name="Javier Andres Luis Gonzalez" userId="9bfb70d5-126d-4793-8f2c-effcd62a7b5e" providerId="ADAL" clId="{F3F50C24-B04A-4FA0-B1E4-89B2B106AFB1}" dt="2024-10-15T16:11:35.142" v="97"/>
          <ac:spMkLst>
            <pc:docMk/>
            <pc:sldMk cId="1366992150" sldId="274"/>
            <ac:spMk id="31" creationId="{6706D1AD-82B6-A757-B874-841C00C83F3E}"/>
          </ac:spMkLst>
        </pc:spChg>
        <pc:spChg chg="mod">
          <ac:chgData name="Javier Andres Luis Gonzalez" userId="9bfb70d5-126d-4793-8f2c-effcd62a7b5e" providerId="ADAL" clId="{F3F50C24-B04A-4FA0-B1E4-89B2B106AFB1}" dt="2024-10-15T16:11:35.142" v="97"/>
          <ac:spMkLst>
            <pc:docMk/>
            <pc:sldMk cId="1366992150" sldId="274"/>
            <ac:spMk id="32" creationId="{FAFD1739-C624-B9CB-563C-DCF47E79D68B}"/>
          </ac:spMkLst>
        </pc:spChg>
        <pc:spChg chg="add mod">
          <ac:chgData name="Javier Andres Luis Gonzalez" userId="9bfb70d5-126d-4793-8f2c-effcd62a7b5e" providerId="ADAL" clId="{F3F50C24-B04A-4FA0-B1E4-89B2B106AFB1}" dt="2024-10-15T16:11:35.142" v="97"/>
          <ac:spMkLst>
            <pc:docMk/>
            <pc:sldMk cId="1366992150" sldId="274"/>
            <ac:spMk id="33" creationId="{39F1BDCA-9CDA-FBF0-9B7C-91AAAF0F7596}"/>
          </ac:spMkLst>
        </pc:spChg>
        <pc:spChg chg="add mod">
          <ac:chgData name="Javier Andres Luis Gonzalez" userId="9bfb70d5-126d-4793-8f2c-effcd62a7b5e" providerId="ADAL" clId="{F3F50C24-B04A-4FA0-B1E4-89B2B106AFB1}" dt="2024-10-15T16:11:35.142" v="97"/>
          <ac:spMkLst>
            <pc:docMk/>
            <pc:sldMk cId="1366992150" sldId="274"/>
            <ac:spMk id="34" creationId="{409FA86F-F713-59F8-0A24-DF05ED14F1E8}"/>
          </ac:spMkLst>
        </pc:spChg>
        <pc:spChg chg="add mod">
          <ac:chgData name="Javier Andres Luis Gonzalez" userId="9bfb70d5-126d-4793-8f2c-effcd62a7b5e" providerId="ADAL" clId="{F3F50C24-B04A-4FA0-B1E4-89B2B106AFB1}" dt="2024-10-15T16:11:35.142" v="97"/>
          <ac:spMkLst>
            <pc:docMk/>
            <pc:sldMk cId="1366992150" sldId="274"/>
            <ac:spMk id="35" creationId="{1C78D9D1-5F4D-4901-F4D8-D989999AE9BA}"/>
          </ac:spMkLst>
        </pc:spChg>
        <pc:spChg chg="add mod">
          <ac:chgData name="Javier Andres Luis Gonzalez" userId="9bfb70d5-126d-4793-8f2c-effcd62a7b5e" providerId="ADAL" clId="{F3F50C24-B04A-4FA0-B1E4-89B2B106AFB1}" dt="2024-10-15T16:11:35.142" v="97"/>
          <ac:spMkLst>
            <pc:docMk/>
            <pc:sldMk cId="1366992150" sldId="274"/>
            <ac:spMk id="36" creationId="{9E8FBFA2-F6EA-174C-328F-A5D78B45C02C}"/>
          </ac:spMkLst>
        </pc:spChg>
        <pc:spChg chg="add mod">
          <ac:chgData name="Javier Andres Luis Gonzalez" userId="9bfb70d5-126d-4793-8f2c-effcd62a7b5e" providerId="ADAL" clId="{F3F50C24-B04A-4FA0-B1E4-89B2B106AFB1}" dt="2024-10-15T16:11:35.142" v="97"/>
          <ac:spMkLst>
            <pc:docMk/>
            <pc:sldMk cId="1366992150" sldId="274"/>
            <ac:spMk id="37" creationId="{043DCAE1-14AA-B81B-547C-9182C0156D7F}"/>
          </ac:spMkLst>
        </pc:spChg>
        <pc:spChg chg="add mod">
          <ac:chgData name="Javier Andres Luis Gonzalez" userId="9bfb70d5-126d-4793-8f2c-effcd62a7b5e" providerId="ADAL" clId="{F3F50C24-B04A-4FA0-B1E4-89B2B106AFB1}" dt="2024-10-15T16:11:35.142" v="97"/>
          <ac:spMkLst>
            <pc:docMk/>
            <pc:sldMk cId="1366992150" sldId="274"/>
            <ac:spMk id="38" creationId="{5A51188C-90F4-FC26-F902-C259081B4041}"/>
          </ac:spMkLst>
        </pc:spChg>
        <pc:spChg chg="add mod">
          <ac:chgData name="Javier Andres Luis Gonzalez" userId="9bfb70d5-126d-4793-8f2c-effcd62a7b5e" providerId="ADAL" clId="{F3F50C24-B04A-4FA0-B1E4-89B2B106AFB1}" dt="2024-10-15T16:11:35.142" v="97"/>
          <ac:spMkLst>
            <pc:docMk/>
            <pc:sldMk cId="1366992150" sldId="274"/>
            <ac:spMk id="39" creationId="{28DD2AFB-8362-1A0E-13BB-AEEC636C0A57}"/>
          </ac:spMkLst>
        </pc:spChg>
        <pc:spChg chg="mod">
          <ac:chgData name="Javier Andres Luis Gonzalez" userId="9bfb70d5-126d-4793-8f2c-effcd62a7b5e" providerId="ADAL" clId="{F3F50C24-B04A-4FA0-B1E4-89B2B106AFB1}" dt="2024-10-15T16:11:48.670" v="98"/>
          <ac:spMkLst>
            <pc:docMk/>
            <pc:sldMk cId="1366992150" sldId="274"/>
            <ac:spMk id="41" creationId="{C439638D-8A27-0D2D-E928-27B318930B6B}"/>
          </ac:spMkLst>
        </pc:spChg>
        <pc:spChg chg="mod">
          <ac:chgData name="Javier Andres Luis Gonzalez" userId="9bfb70d5-126d-4793-8f2c-effcd62a7b5e" providerId="ADAL" clId="{F3F50C24-B04A-4FA0-B1E4-89B2B106AFB1}" dt="2024-10-15T16:11:48.670" v="98"/>
          <ac:spMkLst>
            <pc:docMk/>
            <pc:sldMk cId="1366992150" sldId="274"/>
            <ac:spMk id="42" creationId="{548EB4D1-F5E7-3777-D18D-034ACA025454}"/>
          </ac:spMkLst>
        </pc:spChg>
        <pc:spChg chg="mod">
          <ac:chgData name="Javier Andres Luis Gonzalez" userId="9bfb70d5-126d-4793-8f2c-effcd62a7b5e" providerId="ADAL" clId="{F3F50C24-B04A-4FA0-B1E4-89B2B106AFB1}" dt="2024-10-15T16:11:48.670" v="98"/>
          <ac:spMkLst>
            <pc:docMk/>
            <pc:sldMk cId="1366992150" sldId="274"/>
            <ac:spMk id="44" creationId="{F0304BE3-7A18-F817-ADFA-99BDBCAFA359}"/>
          </ac:spMkLst>
        </pc:spChg>
        <pc:spChg chg="mod">
          <ac:chgData name="Javier Andres Luis Gonzalez" userId="9bfb70d5-126d-4793-8f2c-effcd62a7b5e" providerId="ADAL" clId="{F3F50C24-B04A-4FA0-B1E4-89B2B106AFB1}" dt="2024-10-15T16:11:48.670" v="98"/>
          <ac:spMkLst>
            <pc:docMk/>
            <pc:sldMk cId="1366992150" sldId="274"/>
            <ac:spMk id="45" creationId="{3E205F69-DAE3-8980-B52C-25D21EBEDB92}"/>
          </ac:spMkLst>
        </pc:spChg>
        <pc:spChg chg="mod">
          <ac:chgData name="Javier Andres Luis Gonzalez" userId="9bfb70d5-126d-4793-8f2c-effcd62a7b5e" providerId="ADAL" clId="{F3F50C24-B04A-4FA0-B1E4-89B2B106AFB1}" dt="2024-10-15T16:11:48.670" v="98"/>
          <ac:spMkLst>
            <pc:docMk/>
            <pc:sldMk cId="1366992150" sldId="274"/>
            <ac:spMk id="47" creationId="{62350955-6EE3-83E8-CEBA-F47C0EF9D74D}"/>
          </ac:spMkLst>
        </pc:spChg>
        <pc:spChg chg="mod">
          <ac:chgData name="Javier Andres Luis Gonzalez" userId="9bfb70d5-126d-4793-8f2c-effcd62a7b5e" providerId="ADAL" clId="{F3F50C24-B04A-4FA0-B1E4-89B2B106AFB1}" dt="2024-10-15T16:11:48.670" v="98"/>
          <ac:spMkLst>
            <pc:docMk/>
            <pc:sldMk cId="1366992150" sldId="274"/>
            <ac:spMk id="48" creationId="{D73289C1-CD10-89A1-8CE9-F3859059C44D}"/>
          </ac:spMkLst>
        </pc:spChg>
        <pc:spChg chg="add mod">
          <ac:chgData name="Javier Andres Luis Gonzalez" userId="9bfb70d5-126d-4793-8f2c-effcd62a7b5e" providerId="ADAL" clId="{F3F50C24-B04A-4FA0-B1E4-89B2B106AFB1}" dt="2024-10-15T16:13:17.012" v="110" actId="14100"/>
          <ac:spMkLst>
            <pc:docMk/>
            <pc:sldMk cId="1366992150" sldId="274"/>
            <ac:spMk id="49" creationId="{C050ECFD-A74C-4C8E-2CBC-1722C86BDD9C}"/>
          </ac:spMkLst>
        </pc:spChg>
        <pc:spChg chg="add mod">
          <ac:chgData name="Javier Andres Luis Gonzalez" userId="9bfb70d5-126d-4793-8f2c-effcd62a7b5e" providerId="ADAL" clId="{F3F50C24-B04A-4FA0-B1E4-89B2B106AFB1}" dt="2024-10-15T16:13:17.012" v="110" actId="14100"/>
          <ac:spMkLst>
            <pc:docMk/>
            <pc:sldMk cId="1366992150" sldId="274"/>
            <ac:spMk id="50" creationId="{1C7E57FF-E581-AFFB-28AC-C4E80C01A6C9}"/>
          </ac:spMkLst>
        </pc:spChg>
        <pc:spChg chg="add mod">
          <ac:chgData name="Javier Andres Luis Gonzalez" userId="9bfb70d5-126d-4793-8f2c-effcd62a7b5e" providerId="ADAL" clId="{F3F50C24-B04A-4FA0-B1E4-89B2B106AFB1}" dt="2024-10-15T16:13:17.012" v="110" actId="14100"/>
          <ac:spMkLst>
            <pc:docMk/>
            <pc:sldMk cId="1366992150" sldId="274"/>
            <ac:spMk id="51" creationId="{D4E33EE7-8B09-4BC8-5E7A-C993AD5060F9}"/>
          </ac:spMkLst>
        </pc:spChg>
        <pc:spChg chg="add mod">
          <ac:chgData name="Javier Andres Luis Gonzalez" userId="9bfb70d5-126d-4793-8f2c-effcd62a7b5e" providerId="ADAL" clId="{F3F50C24-B04A-4FA0-B1E4-89B2B106AFB1}" dt="2024-10-15T16:13:17.012" v="110" actId="14100"/>
          <ac:spMkLst>
            <pc:docMk/>
            <pc:sldMk cId="1366992150" sldId="274"/>
            <ac:spMk id="52" creationId="{5D8A47A7-6B47-2B7D-DDC9-83C8C6ADB8AF}"/>
          </ac:spMkLst>
        </pc:spChg>
        <pc:spChg chg="add mod">
          <ac:chgData name="Javier Andres Luis Gonzalez" userId="9bfb70d5-126d-4793-8f2c-effcd62a7b5e" providerId="ADAL" clId="{F3F50C24-B04A-4FA0-B1E4-89B2B106AFB1}" dt="2024-10-15T16:13:17.012" v="110" actId="14100"/>
          <ac:spMkLst>
            <pc:docMk/>
            <pc:sldMk cId="1366992150" sldId="274"/>
            <ac:spMk id="53" creationId="{40A4CFCB-9B84-C3D8-63A2-F33D60969191}"/>
          </ac:spMkLst>
        </pc:spChg>
        <pc:spChg chg="add mod">
          <ac:chgData name="Javier Andres Luis Gonzalez" userId="9bfb70d5-126d-4793-8f2c-effcd62a7b5e" providerId="ADAL" clId="{F3F50C24-B04A-4FA0-B1E4-89B2B106AFB1}" dt="2024-10-15T16:13:17.012" v="110" actId="14100"/>
          <ac:spMkLst>
            <pc:docMk/>
            <pc:sldMk cId="1366992150" sldId="274"/>
            <ac:spMk id="54" creationId="{F550A195-03F1-C78F-25E9-E24495293646}"/>
          </ac:spMkLst>
        </pc:spChg>
        <pc:spChg chg="add mod">
          <ac:chgData name="Javier Andres Luis Gonzalez" userId="9bfb70d5-126d-4793-8f2c-effcd62a7b5e" providerId="ADAL" clId="{F3F50C24-B04A-4FA0-B1E4-89B2B106AFB1}" dt="2024-10-15T16:13:17.012" v="110" actId="14100"/>
          <ac:spMkLst>
            <pc:docMk/>
            <pc:sldMk cId="1366992150" sldId="274"/>
            <ac:spMk id="55" creationId="{4FDEE79D-43AA-5A13-DE2F-9640B60418B6}"/>
          </ac:spMkLst>
        </pc:spChg>
        <pc:spChg chg="mod">
          <ac:chgData name="Javier Andres Luis Gonzalez" userId="9bfb70d5-126d-4793-8f2c-effcd62a7b5e" providerId="ADAL" clId="{F3F50C24-B04A-4FA0-B1E4-89B2B106AFB1}" dt="2024-10-15T16:13:24.531" v="111"/>
          <ac:spMkLst>
            <pc:docMk/>
            <pc:sldMk cId="1366992150" sldId="274"/>
            <ac:spMk id="57" creationId="{437E017F-C442-A88B-4C70-C041B055D245}"/>
          </ac:spMkLst>
        </pc:spChg>
        <pc:spChg chg="mod">
          <ac:chgData name="Javier Andres Luis Gonzalez" userId="9bfb70d5-126d-4793-8f2c-effcd62a7b5e" providerId="ADAL" clId="{F3F50C24-B04A-4FA0-B1E4-89B2B106AFB1}" dt="2024-10-15T16:13:24.531" v="111"/>
          <ac:spMkLst>
            <pc:docMk/>
            <pc:sldMk cId="1366992150" sldId="274"/>
            <ac:spMk id="58" creationId="{8DAE7312-B88B-08F0-A571-004673359BAA}"/>
          </ac:spMkLst>
        </pc:spChg>
        <pc:spChg chg="mod">
          <ac:chgData name="Javier Andres Luis Gonzalez" userId="9bfb70d5-126d-4793-8f2c-effcd62a7b5e" providerId="ADAL" clId="{F3F50C24-B04A-4FA0-B1E4-89B2B106AFB1}" dt="2024-10-15T16:13:24.531" v="111"/>
          <ac:spMkLst>
            <pc:docMk/>
            <pc:sldMk cId="1366992150" sldId="274"/>
            <ac:spMk id="60" creationId="{B5464D56-2C71-D0E4-61F6-8B55EDF389F7}"/>
          </ac:spMkLst>
        </pc:spChg>
        <pc:spChg chg="mod">
          <ac:chgData name="Javier Andres Luis Gonzalez" userId="9bfb70d5-126d-4793-8f2c-effcd62a7b5e" providerId="ADAL" clId="{F3F50C24-B04A-4FA0-B1E4-89B2B106AFB1}" dt="2024-10-15T16:13:24.531" v="111"/>
          <ac:spMkLst>
            <pc:docMk/>
            <pc:sldMk cId="1366992150" sldId="274"/>
            <ac:spMk id="61" creationId="{BFACADF5-2CB5-0DB7-FF20-955DCFD780D3}"/>
          </ac:spMkLst>
        </pc:spChg>
        <pc:spChg chg="mod">
          <ac:chgData name="Javier Andres Luis Gonzalez" userId="9bfb70d5-126d-4793-8f2c-effcd62a7b5e" providerId="ADAL" clId="{F3F50C24-B04A-4FA0-B1E4-89B2B106AFB1}" dt="2024-10-15T16:13:24.531" v="111"/>
          <ac:spMkLst>
            <pc:docMk/>
            <pc:sldMk cId="1366992150" sldId="274"/>
            <ac:spMk id="63" creationId="{0B6FC99B-5C48-60F2-3779-BDBFB4FA4D5A}"/>
          </ac:spMkLst>
        </pc:spChg>
        <pc:spChg chg="mod">
          <ac:chgData name="Javier Andres Luis Gonzalez" userId="9bfb70d5-126d-4793-8f2c-effcd62a7b5e" providerId="ADAL" clId="{F3F50C24-B04A-4FA0-B1E4-89B2B106AFB1}" dt="2024-10-15T16:13:24.531" v="111"/>
          <ac:spMkLst>
            <pc:docMk/>
            <pc:sldMk cId="1366992150" sldId="274"/>
            <ac:spMk id="64" creationId="{56E9CC58-6F93-85C5-6179-E7ADC9F1988E}"/>
          </ac:spMkLst>
        </pc:spChg>
        <pc:spChg chg="add mod">
          <ac:chgData name="Javier Andres Luis Gonzalez" userId="9bfb70d5-126d-4793-8f2c-effcd62a7b5e" providerId="ADAL" clId="{F3F50C24-B04A-4FA0-B1E4-89B2B106AFB1}" dt="2024-10-15T16:13:24.531" v="111"/>
          <ac:spMkLst>
            <pc:docMk/>
            <pc:sldMk cId="1366992150" sldId="274"/>
            <ac:spMk id="65" creationId="{62C064EE-6316-D4D9-56A4-D655C1263C0A}"/>
          </ac:spMkLst>
        </pc:spChg>
        <pc:spChg chg="add mod">
          <ac:chgData name="Javier Andres Luis Gonzalez" userId="9bfb70d5-126d-4793-8f2c-effcd62a7b5e" providerId="ADAL" clId="{F3F50C24-B04A-4FA0-B1E4-89B2B106AFB1}" dt="2024-10-15T16:13:24.531" v="111"/>
          <ac:spMkLst>
            <pc:docMk/>
            <pc:sldMk cId="1366992150" sldId="274"/>
            <ac:spMk id="66" creationId="{9A44959F-9770-8D31-E355-602F81094DF8}"/>
          </ac:spMkLst>
        </pc:spChg>
        <pc:spChg chg="add mod">
          <ac:chgData name="Javier Andres Luis Gonzalez" userId="9bfb70d5-126d-4793-8f2c-effcd62a7b5e" providerId="ADAL" clId="{F3F50C24-B04A-4FA0-B1E4-89B2B106AFB1}" dt="2024-10-15T16:13:24.531" v="111"/>
          <ac:spMkLst>
            <pc:docMk/>
            <pc:sldMk cId="1366992150" sldId="274"/>
            <ac:spMk id="67" creationId="{1F776B6D-B22F-786E-5DD9-167EA3D44AA9}"/>
          </ac:spMkLst>
        </pc:spChg>
        <pc:spChg chg="add mod">
          <ac:chgData name="Javier Andres Luis Gonzalez" userId="9bfb70d5-126d-4793-8f2c-effcd62a7b5e" providerId="ADAL" clId="{F3F50C24-B04A-4FA0-B1E4-89B2B106AFB1}" dt="2024-10-15T16:13:24.531" v="111"/>
          <ac:spMkLst>
            <pc:docMk/>
            <pc:sldMk cId="1366992150" sldId="274"/>
            <ac:spMk id="68" creationId="{D92E8A5B-5F78-FAED-1071-FE66A33CAE8A}"/>
          </ac:spMkLst>
        </pc:spChg>
        <pc:spChg chg="add mod">
          <ac:chgData name="Javier Andres Luis Gonzalez" userId="9bfb70d5-126d-4793-8f2c-effcd62a7b5e" providerId="ADAL" clId="{F3F50C24-B04A-4FA0-B1E4-89B2B106AFB1}" dt="2024-10-15T16:13:24.531" v="111"/>
          <ac:spMkLst>
            <pc:docMk/>
            <pc:sldMk cId="1366992150" sldId="274"/>
            <ac:spMk id="69" creationId="{5F8F30DD-535E-7AE8-BE78-EA5F0BC0FA1D}"/>
          </ac:spMkLst>
        </pc:spChg>
        <pc:spChg chg="add mod">
          <ac:chgData name="Javier Andres Luis Gonzalez" userId="9bfb70d5-126d-4793-8f2c-effcd62a7b5e" providerId="ADAL" clId="{F3F50C24-B04A-4FA0-B1E4-89B2B106AFB1}" dt="2024-10-15T16:13:24.531" v="111"/>
          <ac:spMkLst>
            <pc:docMk/>
            <pc:sldMk cId="1366992150" sldId="274"/>
            <ac:spMk id="70" creationId="{7FA22012-476B-3FCE-4E0D-293629059A08}"/>
          </ac:spMkLst>
        </pc:spChg>
        <pc:spChg chg="add mod">
          <ac:chgData name="Javier Andres Luis Gonzalez" userId="9bfb70d5-126d-4793-8f2c-effcd62a7b5e" providerId="ADAL" clId="{F3F50C24-B04A-4FA0-B1E4-89B2B106AFB1}" dt="2024-10-15T16:13:24.531" v="111"/>
          <ac:spMkLst>
            <pc:docMk/>
            <pc:sldMk cId="1366992150" sldId="274"/>
            <ac:spMk id="71" creationId="{190DFA86-AD5B-5AFF-BBCC-C6E49D34BCAA}"/>
          </ac:spMkLst>
        </pc:spChg>
        <pc:spChg chg="add mod">
          <ac:chgData name="Javier Andres Luis Gonzalez" userId="9bfb70d5-126d-4793-8f2c-effcd62a7b5e" providerId="ADAL" clId="{F3F50C24-B04A-4FA0-B1E4-89B2B106AFB1}" dt="2024-10-15T16:13:30.025" v="112"/>
          <ac:spMkLst>
            <pc:docMk/>
            <pc:sldMk cId="1366992150" sldId="274"/>
            <ac:spMk id="72" creationId="{4CE12A7D-E0F7-98A0-AD1A-732DD4F6C0F8}"/>
          </ac:spMkLst>
        </pc:spChg>
        <pc:spChg chg="mod">
          <ac:chgData name="Javier Andres Luis Gonzalez" userId="9bfb70d5-126d-4793-8f2c-effcd62a7b5e" providerId="ADAL" clId="{F3F50C24-B04A-4FA0-B1E4-89B2B106AFB1}" dt="2024-10-15T16:18:01.963" v="118"/>
          <ac:spMkLst>
            <pc:docMk/>
            <pc:sldMk cId="1366992150" sldId="274"/>
            <ac:spMk id="77" creationId="{085D801D-1984-C95E-47FF-58EADA6DAC8B}"/>
          </ac:spMkLst>
        </pc:spChg>
        <pc:spChg chg="mod">
          <ac:chgData name="Javier Andres Luis Gonzalez" userId="9bfb70d5-126d-4793-8f2c-effcd62a7b5e" providerId="ADAL" clId="{F3F50C24-B04A-4FA0-B1E4-89B2B106AFB1}" dt="2024-10-15T16:18:01.963" v="118"/>
          <ac:spMkLst>
            <pc:docMk/>
            <pc:sldMk cId="1366992150" sldId="274"/>
            <ac:spMk id="78" creationId="{1155B6D7-201B-9EE3-0181-508310B8BEF0}"/>
          </ac:spMkLst>
        </pc:spChg>
        <pc:spChg chg="mod">
          <ac:chgData name="Javier Andres Luis Gonzalez" userId="9bfb70d5-126d-4793-8f2c-effcd62a7b5e" providerId="ADAL" clId="{F3F50C24-B04A-4FA0-B1E4-89B2B106AFB1}" dt="2024-10-15T16:18:01.963" v="118"/>
          <ac:spMkLst>
            <pc:docMk/>
            <pc:sldMk cId="1366992150" sldId="274"/>
            <ac:spMk id="80" creationId="{2A7EB2D8-1953-E918-7511-3FC02C2961D6}"/>
          </ac:spMkLst>
        </pc:spChg>
        <pc:spChg chg="mod">
          <ac:chgData name="Javier Andres Luis Gonzalez" userId="9bfb70d5-126d-4793-8f2c-effcd62a7b5e" providerId="ADAL" clId="{F3F50C24-B04A-4FA0-B1E4-89B2B106AFB1}" dt="2024-10-15T16:18:01.963" v="118"/>
          <ac:spMkLst>
            <pc:docMk/>
            <pc:sldMk cId="1366992150" sldId="274"/>
            <ac:spMk id="81" creationId="{5FB6EEBC-8B4C-CD64-8AE8-E92938402684}"/>
          </ac:spMkLst>
        </pc:spChg>
        <pc:spChg chg="mod">
          <ac:chgData name="Javier Andres Luis Gonzalez" userId="9bfb70d5-126d-4793-8f2c-effcd62a7b5e" providerId="ADAL" clId="{F3F50C24-B04A-4FA0-B1E4-89B2B106AFB1}" dt="2024-10-15T16:18:01.963" v="118"/>
          <ac:spMkLst>
            <pc:docMk/>
            <pc:sldMk cId="1366992150" sldId="274"/>
            <ac:spMk id="83" creationId="{C9F42C8C-7E4B-334D-40A1-34E528C31CA2}"/>
          </ac:spMkLst>
        </pc:spChg>
        <pc:spChg chg="mod">
          <ac:chgData name="Javier Andres Luis Gonzalez" userId="9bfb70d5-126d-4793-8f2c-effcd62a7b5e" providerId="ADAL" clId="{F3F50C24-B04A-4FA0-B1E4-89B2B106AFB1}" dt="2024-10-15T16:18:01.963" v="118"/>
          <ac:spMkLst>
            <pc:docMk/>
            <pc:sldMk cId="1366992150" sldId="274"/>
            <ac:spMk id="84" creationId="{836FBBD4-22EE-C0DF-2E08-920516644E63}"/>
          </ac:spMkLst>
        </pc:spChg>
        <pc:spChg chg="add mod">
          <ac:chgData name="Javier Andres Luis Gonzalez" userId="9bfb70d5-126d-4793-8f2c-effcd62a7b5e" providerId="ADAL" clId="{F3F50C24-B04A-4FA0-B1E4-89B2B106AFB1}" dt="2024-10-15T16:18:01.963" v="118"/>
          <ac:spMkLst>
            <pc:docMk/>
            <pc:sldMk cId="1366992150" sldId="274"/>
            <ac:spMk id="85" creationId="{99BFA478-40CF-4707-DB17-9535368BA930}"/>
          </ac:spMkLst>
        </pc:spChg>
        <pc:spChg chg="add mod">
          <ac:chgData name="Javier Andres Luis Gonzalez" userId="9bfb70d5-126d-4793-8f2c-effcd62a7b5e" providerId="ADAL" clId="{F3F50C24-B04A-4FA0-B1E4-89B2B106AFB1}" dt="2024-10-15T16:18:01.963" v="118"/>
          <ac:spMkLst>
            <pc:docMk/>
            <pc:sldMk cId="1366992150" sldId="274"/>
            <ac:spMk id="86" creationId="{22E7600C-6D68-57E7-3D7B-DC2469C4FCA4}"/>
          </ac:spMkLst>
        </pc:spChg>
        <pc:spChg chg="add mod">
          <ac:chgData name="Javier Andres Luis Gonzalez" userId="9bfb70d5-126d-4793-8f2c-effcd62a7b5e" providerId="ADAL" clId="{F3F50C24-B04A-4FA0-B1E4-89B2B106AFB1}" dt="2024-10-15T16:18:01.963" v="118"/>
          <ac:spMkLst>
            <pc:docMk/>
            <pc:sldMk cId="1366992150" sldId="274"/>
            <ac:spMk id="87" creationId="{A8F20B71-D635-0711-D37D-A3B9340626F2}"/>
          </ac:spMkLst>
        </pc:spChg>
        <pc:spChg chg="add mod">
          <ac:chgData name="Javier Andres Luis Gonzalez" userId="9bfb70d5-126d-4793-8f2c-effcd62a7b5e" providerId="ADAL" clId="{F3F50C24-B04A-4FA0-B1E4-89B2B106AFB1}" dt="2024-10-15T16:18:01.963" v="118"/>
          <ac:spMkLst>
            <pc:docMk/>
            <pc:sldMk cId="1366992150" sldId="274"/>
            <ac:spMk id="88" creationId="{FA043A8E-5B93-8D25-99BB-9FFAFCD1D22A}"/>
          </ac:spMkLst>
        </pc:spChg>
        <pc:spChg chg="del mod topLvl">
          <ac:chgData name="Javier Andres Luis Gonzalez" userId="9bfb70d5-126d-4793-8f2c-effcd62a7b5e" providerId="ADAL" clId="{F3F50C24-B04A-4FA0-B1E4-89B2B106AFB1}" dt="2024-10-15T16:36:58.625" v="290" actId="478"/>
          <ac:spMkLst>
            <pc:docMk/>
            <pc:sldMk cId="1366992150" sldId="274"/>
            <ac:spMk id="90" creationId="{9BE72B41-D250-9B30-91C5-1D09C80D17CA}"/>
          </ac:spMkLst>
        </pc:spChg>
        <pc:spChg chg="add del mod topLvl">
          <ac:chgData name="Javier Andres Luis Gonzalez" userId="9bfb70d5-126d-4793-8f2c-effcd62a7b5e" providerId="ADAL" clId="{F3F50C24-B04A-4FA0-B1E4-89B2B106AFB1}" dt="2024-10-15T16:45:34.312" v="391" actId="478"/>
          <ac:spMkLst>
            <pc:docMk/>
            <pc:sldMk cId="1366992150" sldId="274"/>
            <ac:spMk id="91" creationId="{E8DE8C8E-B447-32D1-6440-7E26FE3EAC14}"/>
          </ac:spMkLst>
        </pc:spChg>
        <pc:spChg chg="del mod topLvl">
          <ac:chgData name="Javier Andres Luis Gonzalez" userId="9bfb70d5-126d-4793-8f2c-effcd62a7b5e" providerId="ADAL" clId="{F3F50C24-B04A-4FA0-B1E4-89B2B106AFB1}" dt="2024-10-15T16:35:58.591" v="273" actId="478"/>
          <ac:spMkLst>
            <pc:docMk/>
            <pc:sldMk cId="1366992150" sldId="274"/>
            <ac:spMk id="93" creationId="{994BE5A2-0CD4-CD5A-307A-EF1B6957B7FD}"/>
          </ac:spMkLst>
        </pc:spChg>
        <pc:spChg chg="add del mod topLvl">
          <ac:chgData name="Javier Andres Luis Gonzalez" userId="9bfb70d5-126d-4793-8f2c-effcd62a7b5e" providerId="ADAL" clId="{F3F50C24-B04A-4FA0-B1E4-89B2B106AFB1}" dt="2024-10-15T16:45:32.670" v="390" actId="478"/>
          <ac:spMkLst>
            <pc:docMk/>
            <pc:sldMk cId="1366992150" sldId="274"/>
            <ac:spMk id="94" creationId="{81CA0749-81AD-CB59-BDB8-CD14A01BBEE8}"/>
          </ac:spMkLst>
        </pc:spChg>
        <pc:spChg chg="del mod topLvl">
          <ac:chgData name="Javier Andres Luis Gonzalez" userId="9bfb70d5-126d-4793-8f2c-effcd62a7b5e" providerId="ADAL" clId="{F3F50C24-B04A-4FA0-B1E4-89B2B106AFB1}" dt="2024-10-15T16:36:11.275" v="277" actId="478"/>
          <ac:spMkLst>
            <pc:docMk/>
            <pc:sldMk cId="1366992150" sldId="274"/>
            <ac:spMk id="96" creationId="{AA76598A-A648-E67B-5F62-BBA83AE25B60}"/>
          </ac:spMkLst>
        </pc:spChg>
        <pc:spChg chg="del mod topLvl">
          <ac:chgData name="Javier Andres Luis Gonzalez" userId="9bfb70d5-126d-4793-8f2c-effcd62a7b5e" providerId="ADAL" clId="{F3F50C24-B04A-4FA0-B1E4-89B2B106AFB1}" dt="2024-10-15T16:45:29.069" v="388" actId="478"/>
          <ac:spMkLst>
            <pc:docMk/>
            <pc:sldMk cId="1366992150" sldId="274"/>
            <ac:spMk id="97" creationId="{21638CA2-5A6D-70F4-D133-5C010DF52DDA}"/>
          </ac:spMkLst>
        </pc:spChg>
        <pc:spChg chg="add del mod">
          <ac:chgData name="Javier Andres Luis Gonzalez" userId="9bfb70d5-126d-4793-8f2c-effcd62a7b5e" providerId="ADAL" clId="{F3F50C24-B04A-4FA0-B1E4-89B2B106AFB1}" dt="2024-10-15T16:47:26.187" v="437"/>
          <ac:spMkLst>
            <pc:docMk/>
            <pc:sldMk cId="1366992150" sldId="274"/>
            <ac:spMk id="98" creationId="{C0ADB76E-13C0-9E75-EE21-829B561A9FC2}"/>
          </ac:spMkLst>
        </pc:spChg>
        <pc:spChg chg="add del mod">
          <ac:chgData name="Javier Andres Luis Gonzalez" userId="9bfb70d5-126d-4793-8f2c-effcd62a7b5e" providerId="ADAL" clId="{F3F50C24-B04A-4FA0-B1E4-89B2B106AFB1}" dt="2024-10-15T16:47:41.428" v="441" actId="478"/>
          <ac:spMkLst>
            <pc:docMk/>
            <pc:sldMk cId="1366992150" sldId="274"/>
            <ac:spMk id="99" creationId="{30B18D94-996D-545E-5C38-4AC2A5AD62DB}"/>
          </ac:spMkLst>
        </pc:spChg>
        <pc:spChg chg="add del mod">
          <ac:chgData name="Javier Andres Luis Gonzalez" userId="9bfb70d5-126d-4793-8f2c-effcd62a7b5e" providerId="ADAL" clId="{F3F50C24-B04A-4FA0-B1E4-89B2B106AFB1}" dt="2024-10-15T16:47:41.428" v="441" actId="478"/>
          <ac:spMkLst>
            <pc:docMk/>
            <pc:sldMk cId="1366992150" sldId="274"/>
            <ac:spMk id="100" creationId="{06A337AE-DE45-8C37-0E78-A9985CEF5BF2}"/>
          </ac:spMkLst>
        </pc:spChg>
        <pc:spChg chg="add del mod">
          <ac:chgData name="Javier Andres Luis Gonzalez" userId="9bfb70d5-126d-4793-8f2c-effcd62a7b5e" providerId="ADAL" clId="{F3F50C24-B04A-4FA0-B1E4-89B2B106AFB1}" dt="2024-10-15T16:51:21.293" v="490" actId="478"/>
          <ac:spMkLst>
            <pc:docMk/>
            <pc:sldMk cId="1366992150" sldId="274"/>
            <ac:spMk id="101" creationId="{C1BC8F3F-DD07-323D-7E87-388DAF28DC21}"/>
          </ac:spMkLst>
        </pc:spChg>
        <pc:spChg chg="add mod">
          <ac:chgData name="Javier Andres Luis Gonzalez" userId="9bfb70d5-126d-4793-8f2c-effcd62a7b5e" providerId="ADAL" clId="{F3F50C24-B04A-4FA0-B1E4-89B2B106AFB1}" dt="2024-10-15T16:52:35.063" v="497" actId="1076"/>
          <ac:spMkLst>
            <pc:docMk/>
            <pc:sldMk cId="1366992150" sldId="274"/>
            <ac:spMk id="102" creationId="{68850EAD-008D-B803-4EC9-14DF5A8F7B77}"/>
          </ac:spMkLst>
        </pc:spChg>
        <pc:spChg chg="add mod">
          <ac:chgData name="Javier Andres Luis Gonzalez" userId="9bfb70d5-126d-4793-8f2c-effcd62a7b5e" providerId="ADAL" clId="{F3F50C24-B04A-4FA0-B1E4-89B2B106AFB1}" dt="2024-10-15T16:52:35.063" v="497" actId="1076"/>
          <ac:spMkLst>
            <pc:docMk/>
            <pc:sldMk cId="1366992150" sldId="274"/>
            <ac:spMk id="103" creationId="{F5A1C1B1-A2B8-F0CF-D8E5-E07AAB928D46}"/>
          </ac:spMkLst>
        </pc:spChg>
        <pc:spChg chg="add mod">
          <ac:chgData name="Javier Andres Luis Gonzalez" userId="9bfb70d5-126d-4793-8f2c-effcd62a7b5e" providerId="ADAL" clId="{F3F50C24-B04A-4FA0-B1E4-89B2B106AFB1}" dt="2024-10-15T16:52:35.063" v="497" actId="1076"/>
          <ac:spMkLst>
            <pc:docMk/>
            <pc:sldMk cId="1366992150" sldId="274"/>
            <ac:spMk id="104" creationId="{83EEA300-49F1-21B7-D0C3-966014A18B07}"/>
          </ac:spMkLst>
        </pc:spChg>
        <pc:spChg chg="add mod">
          <ac:chgData name="Javier Andres Luis Gonzalez" userId="9bfb70d5-126d-4793-8f2c-effcd62a7b5e" providerId="ADAL" clId="{F3F50C24-B04A-4FA0-B1E4-89B2B106AFB1}" dt="2024-10-15T16:50:45.097" v="461" actId="1076"/>
          <ac:spMkLst>
            <pc:docMk/>
            <pc:sldMk cId="1366992150" sldId="274"/>
            <ac:spMk id="105" creationId="{150BA402-21A6-C82B-5929-AD323AEB7FF9}"/>
          </ac:spMkLst>
        </pc:spChg>
        <pc:spChg chg="add mod">
          <ac:chgData name="Javier Andres Luis Gonzalez" userId="9bfb70d5-126d-4793-8f2c-effcd62a7b5e" providerId="ADAL" clId="{F3F50C24-B04A-4FA0-B1E4-89B2B106AFB1}" dt="2024-10-15T16:50:15.993" v="458" actId="1076"/>
          <ac:spMkLst>
            <pc:docMk/>
            <pc:sldMk cId="1366992150" sldId="274"/>
            <ac:spMk id="106" creationId="{28583856-3BA3-7B11-5F8D-8249543682DA}"/>
          </ac:spMkLst>
        </pc:spChg>
        <pc:spChg chg="add mod">
          <ac:chgData name="Javier Andres Luis Gonzalez" userId="9bfb70d5-126d-4793-8f2c-effcd62a7b5e" providerId="ADAL" clId="{F3F50C24-B04A-4FA0-B1E4-89B2B106AFB1}" dt="2024-10-15T16:50:33.820" v="460" actId="1076"/>
          <ac:spMkLst>
            <pc:docMk/>
            <pc:sldMk cId="1366992150" sldId="274"/>
            <ac:spMk id="107" creationId="{7F5C7E4A-3959-6878-83B3-15F1AEA96B3D}"/>
          </ac:spMkLst>
        </pc:spChg>
        <pc:spChg chg="add del mod ord">
          <ac:chgData name="Javier Andres Luis Gonzalez" userId="9bfb70d5-126d-4793-8f2c-effcd62a7b5e" providerId="ADAL" clId="{F3F50C24-B04A-4FA0-B1E4-89B2B106AFB1}" dt="2024-10-15T16:43:54.177" v="378" actId="478"/>
          <ac:spMkLst>
            <pc:docMk/>
            <pc:sldMk cId="1366992150" sldId="274"/>
            <ac:spMk id="108" creationId="{FDFA00F1-57D5-A56F-062C-2F2EDD93AAF2}"/>
          </ac:spMkLst>
        </pc:spChg>
        <pc:spChg chg="add del mod">
          <ac:chgData name="Javier Andres Luis Gonzalez" userId="9bfb70d5-126d-4793-8f2c-effcd62a7b5e" providerId="ADAL" clId="{F3F50C24-B04A-4FA0-B1E4-89B2B106AFB1}" dt="2024-10-15T16:45:22.785" v="387" actId="478"/>
          <ac:spMkLst>
            <pc:docMk/>
            <pc:sldMk cId="1366992150" sldId="274"/>
            <ac:spMk id="109" creationId="{765ACD03-5D69-6944-63A5-1820D3216DBD}"/>
          </ac:spMkLst>
        </pc:spChg>
        <pc:spChg chg="add mod">
          <ac:chgData name="Javier Andres Luis Gonzalez" userId="9bfb70d5-126d-4793-8f2c-effcd62a7b5e" providerId="ADAL" clId="{F3F50C24-B04A-4FA0-B1E4-89B2B106AFB1}" dt="2024-10-15T16:52:35.063" v="497" actId="1076"/>
          <ac:spMkLst>
            <pc:docMk/>
            <pc:sldMk cId="1366992150" sldId="274"/>
            <ac:spMk id="110" creationId="{6F21D74B-B26D-2D15-AA98-3EA399723C34}"/>
          </ac:spMkLst>
        </pc:spChg>
        <pc:spChg chg="add mod">
          <ac:chgData name="Javier Andres Luis Gonzalez" userId="9bfb70d5-126d-4793-8f2c-effcd62a7b5e" providerId="ADAL" clId="{F3F50C24-B04A-4FA0-B1E4-89B2B106AFB1}" dt="2024-10-15T16:52:35.063" v="497" actId="1076"/>
          <ac:spMkLst>
            <pc:docMk/>
            <pc:sldMk cId="1366992150" sldId="274"/>
            <ac:spMk id="111" creationId="{58DDD12B-FAA4-C014-0F65-C80C299A8D9C}"/>
          </ac:spMkLst>
        </pc:spChg>
        <pc:spChg chg="add mod">
          <ac:chgData name="Javier Andres Luis Gonzalez" userId="9bfb70d5-126d-4793-8f2c-effcd62a7b5e" providerId="ADAL" clId="{F3F50C24-B04A-4FA0-B1E4-89B2B106AFB1}" dt="2024-10-15T16:52:35.063" v="497" actId="1076"/>
          <ac:spMkLst>
            <pc:docMk/>
            <pc:sldMk cId="1366992150" sldId="274"/>
            <ac:spMk id="112" creationId="{E9CA2BC1-DED1-A287-C5EA-EB4375F345F1}"/>
          </ac:spMkLst>
        </pc:spChg>
        <pc:spChg chg="add mod">
          <ac:chgData name="Javier Andres Luis Gonzalez" userId="9bfb70d5-126d-4793-8f2c-effcd62a7b5e" providerId="ADAL" clId="{F3F50C24-B04A-4FA0-B1E4-89B2B106AFB1}" dt="2024-10-17T17:27:43.870" v="2522" actId="207"/>
          <ac:spMkLst>
            <pc:docMk/>
            <pc:sldMk cId="1366992150" sldId="274"/>
            <ac:spMk id="114" creationId="{96D61A46-7E81-3A25-B267-5ED73E729944}"/>
          </ac:spMkLst>
        </pc:spChg>
        <pc:grpChg chg="add mod">
          <ac:chgData name="Javier Andres Luis Gonzalez" userId="9bfb70d5-126d-4793-8f2c-effcd62a7b5e" providerId="ADAL" clId="{F3F50C24-B04A-4FA0-B1E4-89B2B106AFB1}" dt="2024-10-15T16:11:01.728" v="89"/>
          <ac:grpSpMkLst>
            <pc:docMk/>
            <pc:sldMk cId="1366992150" sldId="274"/>
            <ac:grpSpMk id="7" creationId="{550A98F4-1A18-227F-CD9B-F12CD9D60FC1}"/>
          </ac:grpSpMkLst>
        </pc:grpChg>
        <pc:grpChg chg="add mod">
          <ac:chgData name="Javier Andres Luis Gonzalez" userId="9bfb70d5-126d-4793-8f2c-effcd62a7b5e" providerId="ADAL" clId="{F3F50C24-B04A-4FA0-B1E4-89B2B106AFB1}" dt="2024-10-15T16:11:01.728" v="89"/>
          <ac:grpSpMkLst>
            <pc:docMk/>
            <pc:sldMk cId="1366992150" sldId="274"/>
            <ac:grpSpMk id="10" creationId="{E642AF5A-8A41-C941-78C8-46D523CCFF61}"/>
          </ac:grpSpMkLst>
        </pc:grpChg>
        <pc:grpChg chg="add mod">
          <ac:chgData name="Javier Andres Luis Gonzalez" userId="9bfb70d5-126d-4793-8f2c-effcd62a7b5e" providerId="ADAL" clId="{F3F50C24-B04A-4FA0-B1E4-89B2B106AFB1}" dt="2024-10-15T16:11:01.728" v="89"/>
          <ac:grpSpMkLst>
            <pc:docMk/>
            <pc:sldMk cId="1366992150" sldId="274"/>
            <ac:grpSpMk id="13" creationId="{37C1414D-2EE4-F241-DEB4-58638CAE3B7F}"/>
          </ac:grpSpMkLst>
        </pc:grpChg>
        <pc:grpChg chg="add mod">
          <ac:chgData name="Javier Andres Luis Gonzalez" userId="9bfb70d5-126d-4793-8f2c-effcd62a7b5e" providerId="ADAL" clId="{F3F50C24-B04A-4FA0-B1E4-89B2B106AFB1}" dt="2024-10-15T16:11:35.142" v="97"/>
          <ac:grpSpMkLst>
            <pc:docMk/>
            <pc:sldMk cId="1366992150" sldId="274"/>
            <ac:grpSpMk id="24" creationId="{030D489F-7479-2B27-7352-F1628316BF06}"/>
          </ac:grpSpMkLst>
        </pc:grpChg>
        <pc:grpChg chg="add mod">
          <ac:chgData name="Javier Andres Luis Gonzalez" userId="9bfb70d5-126d-4793-8f2c-effcd62a7b5e" providerId="ADAL" clId="{F3F50C24-B04A-4FA0-B1E4-89B2B106AFB1}" dt="2024-10-15T16:11:35.142" v="97"/>
          <ac:grpSpMkLst>
            <pc:docMk/>
            <pc:sldMk cId="1366992150" sldId="274"/>
            <ac:grpSpMk id="27" creationId="{737CC7AE-1CA1-17A4-1A3E-7ED51CEA3CDC}"/>
          </ac:grpSpMkLst>
        </pc:grpChg>
        <pc:grpChg chg="add mod">
          <ac:chgData name="Javier Andres Luis Gonzalez" userId="9bfb70d5-126d-4793-8f2c-effcd62a7b5e" providerId="ADAL" clId="{F3F50C24-B04A-4FA0-B1E4-89B2B106AFB1}" dt="2024-10-15T16:11:35.142" v="97"/>
          <ac:grpSpMkLst>
            <pc:docMk/>
            <pc:sldMk cId="1366992150" sldId="274"/>
            <ac:grpSpMk id="30" creationId="{10159202-E7E8-2702-3764-548317DF0F37}"/>
          </ac:grpSpMkLst>
        </pc:grpChg>
        <pc:grpChg chg="add mod">
          <ac:chgData name="Javier Andres Luis Gonzalez" userId="9bfb70d5-126d-4793-8f2c-effcd62a7b5e" providerId="ADAL" clId="{F3F50C24-B04A-4FA0-B1E4-89B2B106AFB1}" dt="2024-10-15T16:13:17.012" v="110" actId="14100"/>
          <ac:grpSpMkLst>
            <pc:docMk/>
            <pc:sldMk cId="1366992150" sldId="274"/>
            <ac:grpSpMk id="40" creationId="{4AD7ED45-AF12-06F1-B5BE-6265BBC86927}"/>
          </ac:grpSpMkLst>
        </pc:grpChg>
        <pc:grpChg chg="add mod">
          <ac:chgData name="Javier Andres Luis Gonzalez" userId="9bfb70d5-126d-4793-8f2c-effcd62a7b5e" providerId="ADAL" clId="{F3F50C24-B04A-4FA0-B1E4-89B2B106AFB1}" dt="2024-10-15T16:13:17.012" v="110" actId="14100"/>
          <ac:grpSpMkLst>
            <pc:docMk/>
            <pc:sldMk cId="1366992150" sldId="274"/>
            <ac:grpSpMk id="43" creationId="{0F10F65A-0450-1F24-4A78-90FE6BC4F3E9}"/>
          </ac:grpSpMkLst>
        </pc:grpChg>
        <pc:grpChg chg="add mod">
          <ac:chgData name="Javier Andres Luis Gonzalez" userId="9bfb70d5-126d-4793-8f2c-effcd62a7b5e" providerId="ADAL" clId="{F3F50C24-B04A-4FA0-B1E4-89B2B106AFB1}" dt="2024-10-15T16:13:17.012" v="110" actId="14100"/>
          <ac:grpSpMkLst>
            <pc:docMk/>
            <pc:sldMk cId="1366992150" sldId="274"/>
            <ac:grpSpMk id="46" creationId="{2D953081-7EEE-32C6-8005-8796A615406C}"/>
          </ac:grpSpMkLst>
        </pc:grpChg>
        <pc:grpChg chg="add mod">
          <ac:chgData name="Javier Andres Luis Gonzalez" userId="9bfb70d5-126d-4793-8f2c-effcd62a7b5e" providerId="ADAL" clId="{F3F50C24-B04A-4FA0-B1E4-89B2B106AFB1}" dt="2024-10-15T16:13:24.531" v="111"/>
          <ac:grpSpMkLst>
            <pc:docMk/>
            <pc:sldMk cId="1366992150" sldId="274"/>
            <ac:grpSpMk id="56" creationId="{4D006EFB-7E95-80F6-B731-C6BC869E6350}"/>
          </ac:grpSpMkLst>
        </pc:grpChg>
        <pc:grpChg chg="add mod">
          <ac:chgData name="Javier Andres Luis Gonzalez" userId="9bfb70d5-126d-4793-8f2c-effcd62a7b5e" providerId="ADAL" clId="{F3F50C24-B04A-4FA0-B1E4-89B2B106AFB1}" dt="2024-10-15T16:13:24.531" v="111"/>
          <ac:grpSpMkLst>
            <pc:docMk/>
            <pc:sldMk cId="1366992150" sldId="274"/>
            <ac:grpSpMk id="59" creationId="{FD36D5B3-3407-DF68-1B56-88EC74E9BF12}"/>
          </ac:grpSpMkLst>
        </pc:grpChg>
        <pc:grpChg chg="add mod">
          <ac:chgData name="Javier Andres Luis Gonzalez" userId="9bfb70d5-126d-4793-8f2c-effcd62a7b5e" providerId="ADAL" clId="{F3F50C24-B04A-4FA0-B1E4-89B2B106AFB1}" dt="2024-10-15T16:13:24.531" v="111"/>
          <ac:grpSpMkLst>
            <pc:docMk/>
            <pc:sldMk cId="1366992150" sldId="274"/>
            <ac:grpSpMk id="62" creationId="{E65F1C4E-8664-BA26-4624-EA657B8E0CA4}"/>
          </ac:grpSpMkLst>
        </pc:grpChg>
        <pc:grpChg chg="add mod">
          <ac:chgData name="Javier Andres Luis Gonzalez" userId="9bfb70d5-126d-4793-8f2c-effcd62a7b5e" providerId="ADAL" clId="{F3F50C24-B04A-4FA0-B1E4-89B2B106AFB1}" dt="2024-10-15T16:18:01.963" v="118"/>
          <ac:grpSpMkLst>
            <pc:docMk/>
            <pc:sldMk cId="1366992150" sldId="274"/>
            <ac:grpSpMk id="76" creationId="{026A574D-7AEC-F766-86CC-4530654505D0}"/>
          </ac:grpSpMkLst>
        </pc:grpChg>
        <pc:grpChg chg="add mod">
          <ac:chgData name="Javier Andres Luis Gonzalez" userId="9bfb70d5-126d-4793-8f2c-effcd62a7b5e" providerId="ADAL" clId="{F3F50C24-B04A-4FA0-B1E4-89B2B106AFB1}" dt="2024-10-15T16:18:01.963" v="118"/>
          <ac:grpSpMkLst>
            <pc:docMk/>
            <pc:sldMk cId="1366992150" sldId="274"/>
            <ac:grpSpMk id="79" creationId="{DF1F76D6-214F-7FA6-D2E7-EFDBD668D432}"/>
          </ac:grpSpMkLst>
        </pc:grpChg>
        <pc:grpChg chg="add mod">
          <ac:chgData name="Javier Andres Luis Gonzalez" userId="9bfb70d5-126d-4793-8f2c-effcd62a7b5e" providerId="ADAL" clId="{F3F50C24-B04A-4FA0-B1E4-89B2B106AFB1}" dt="2024-10-15T16:18:01.963" v="118"/>
          <ac:grpSpMkLst>
            <pc:docMk/>
            <pc:sldMk cId="1366992150" sldId="274"/>
            <ac:grpSpMk id="82" creationId="{95A61990-82F0-A9EA-90C6-92FC11F1BBCA}"/>
          </ac:grpSpMkLst>
        </pc:grpChg>
        <pc:grpChg chg="add del mod">
          <ac:chgData name="Javier Andres Luis Gonzalez" userId="9bfb70d5-126d-4793-8f2c-effcd62a7b5e" providerId="ADAL" clId="{F3F50C24-B04A-4FA0-B1E4-89B2B106AFB1}" dt="2024-10-15T16:36:58.625" v="290" actId="478"/>
          <ac:grpSpMkLst>
            <pc:docMk/>
            <pc:sldMk cId="1366992150" sldId="274"/>
            <ac:grpSpMk id="89" creationId="{AF01B67A-85BA-848C-D11D-3CBE4377B4D3}"/>
          </ac:grpSpMkLst>
        </pc:grpChg>
        <pc:grpChg chg="add del mod">
          <ac:chgData name="Javier Andres Luis Gonzalez" userId="9bfb70d5-126d-4793-8f2c-effcd62a7b5e" providerId="ADAL" clId="{F3F50C24-B04A-4FA0-B1E4-89B2B106AFB1}" dt="2024-10-15T16:35:58.591" v="273" actId="478"/>
          <ac:grpSpMkLst>
            <pc:docMk/>
            <pc:sldMk cId="1366992150" sldId="274"/>
            <ac:grpSpMk id="92" creationId="{BCE9294E-C085-6DFB-3CFD-FEFF69D3CAFA}"/>
          </ac:grpSpMkLst>
        </pc:grpChg>
        <pc:grpChg chg="add del mod">
          <ac:chgData name="Javier Andres Luis Gonzalez" userId="9bfb70d5-126d-4793-8f2c-effcd62a7b5e" providerId="ADAL" clId="{F3F50C24-B04A-4FA0-B1E4-89B2B106AFB1}" dt="2024-10-15T16:36:11.275" v="277" actId="478"/>
          <ac:grpSpMkLst>
            <pc:docMk/>
            <pc:sldMk cId="1366992150" sldId="274"/>
            <ac:grpSpMk id="95" creationId="{06BFACAE-4F88-5D83-853C-6B1B73236DBF}"/>
          </ac:grpSpMkLst>
        </pc:grpChg>
        <pc:picChg chg="add mod">
          <ac:chgData name="Javier Andres Luis Gonzalez" userId="9bfb70d5-126d-4793-8f2c-effcd62a7b5e" providerId="ADAL" clId="{F3F50C24-B04A-4FA0-B1E4-89B2B106AFB1}" dt="2024-10-15T16:11:33.461" v="96" actId="14100"/>
          <ac:picMkLst>
            <pc:docMk/>
            <pc:sldMk cId="1366992150" sldId="274"/>
            <ac:picMk id="23" creationId="{1084F4C4-A5DE-1BBC-B701-4184DA933840}"/>
          </ac:picMkLst>
        </pc:picChg>
        <pc:picChg chg="add">
          <ac:chgData name="Javier Andres Luis Gonzalez" userId="9bfb70d5-126d-4793-8f2c-effcd62a7b5e" providerId="ADAL" clId="{F3F50C24-B04A-4FA0-B1E4-89B2B106AFB1}" dt="2024-10-15T16:16:56.350" v="113"/>
          <ac:picMkLst>
            <pc:docMk/>
            <pc:sldMk cId="1366992150" sldId="274"/>
            <ac:picMk id="73" creationId="{DC3DEA8A-D163-FC21-E243-FFE9F4AEAF5B}"/>
          </ac:picMkLst>
        </pc:picChg>
        <pc:picChg chg="add del">
          <ac:chgData name="Javier Andres Luis Gonzalez" userId="9bfb70d5-126d-4793-8f2c-effcd62a7b5e" providerId="ADAL" clId="{F3F50C24-B04A-4FA0-B1E4-89B2B106AFB1}" dt="2024-10-15T16:17:19.261" v="117" actId="22"/>
          <ac:picMkLst>
            <pc:docMk/>
            <pc:sldMk cId="1366992150" sldId="274"/>
            <ac:picMk id="75" creationId="{EFD83034-A689-A015-E7E1-19D4CAB95870}"/>
          </ac:picMkLst>
        </pc:picChg>
      </pc:sldChg>
      <pc:sldChg chg="del">
        <pc:chgData name="Javier Andres Luis Gonzalez" userId="9bfb70d5-126d-4793-8f2c-effcd62a7b5e" providerId="ADAL" clId="{F3F50C24-B04A-4FA0-B1E4-89B2B106AFB1}" dt="2024-10-15T16:32:26.058" v="250" actId="47"/>
        <pc:sldMkLst>
          <pc:docMk/>
          <pc:sldMk cId="2046559866" sldId="275"/>
        </pc:sldMkLst>
      </pc:sldChg>
      <pc:sldChg chg="del">
        <pc:chgData name="Javier Andres Luis Gonzalez" userId="9bfb70d5-126d-4793-8f2c-effcd62a7b5e" providerId="ADAL" clId="{F3F50C24-B04A-4FA0-B1E4-89B2B106AFB1}" dt="2024-10-15T16:32:24.361" v="249" actId="47"/>
        <pc:sldMkLst>
          <pc:docMk/>
          <pc:sldMk cId="2013919615" sldId="276"/>
        </pc:sldMkLst>
      </pc:sldChg>
      <pc:sldChg chg="addSp delSp modSp mod ord">
        <pc:chgData name="Javier Andres Luis Gonzalez" userId="9bfb70d5-126d-4793-8f2c-effcd62a7b5e" providerId="ADAL" clId="{F3F50C24-B04A-4FA0-B1E4-89B2B106AFB1}" dt="2024-10-17T17:28:08.553" v="2527" actId="207"/>
        <pc:sldMkLst>
          <pc:docMk/>
          <pc:sldMk cId="4240604635" sldId="277"/>
        </pc:sldMkLst>
        <pc:spChg chg="del">
          <ac:chgData name="Javier Andres Luis Gonzalez" userId="9bfb70d5-126d-4793-8f2c-effcd62a7b5e" providerId="ADAL" clId="{F3F50C24-B04A-4FA0-B1E4-89B2B106AFB1}" dt="2024-10-15T17:57:57.827" v="1291" actId="478"/>
          <ac:spMkLst>
            <pc:docMk/>
            <pc:sldMk cId="4240604635" sldId="277"/>
            <ac:spMk id="2" creationId="{81F7D952-77E6-0050-76E2-ECFB9EBF6D36}"/>
          </ac:spMkLst>
        </pc:spChg>
        <pc:spChg chg="del">
          <ac:chgData name="Javier Andres Luis Gonzalez" userId="9bfb70d5-126d-4793-8f2c-effcd62a7b5e" providerId="ADAL" clId="{F3F50C24-B04A-4FA0-B1E4-89B2B106AFB1}" dt="2024-10-15T17:57:57.827" v="1291" actId="478"/>
          <ac:spMkLst>
            <pc:docMk/>
            <pc:sldMk cId="4240604635" sldId="277"/>
            <ac:spMk id="3" creationId="{178194E9-7BE0-2231-A9F1-F1A2C6B0EB7B}"/>
          </ac:spMkLst>
        </pc:spChg>
        <pc:spChg chg="del">
          <ac:chgData name="Javier Andres Luis Gonzalez" userId="9bfb70d5-126d-4793-8f2c-effcd62a7b5e" providerId="ADAL" clId="{F3F50C24-B04A-4FA0-B1E4-89B2B106AFB1}" dt="2024-10-15T17:57:57.827" v="1291" actId="478"/>
          <ac:spMkLst>
            <pc:docMk/>
            <pc:sldMk cId="4240604635" sldId="277"/>
            <ac:spMk id="4" creationId="{A371D0FF-791A-23B5-2A05-940C2B4A24D5}"/>
          </ac:spMkLst>
        </pc:spChg>
        <pc:spChg chg="del">
          <ac:chgData name="Javier Andres Luis Gonzalez" userId="9bfb70d5-126d-4793-8f2c-effcd62a7b5e" providerId="ADAL" clId="{F3F50C24-B04A-4FA0-B1E4-89B2B106AFB1}" dt="2024-10-15T17:57:57.827" v="1291" actId="478"/>
          <ac:spMkLst>
            <pc:docMk/>
            <pc:sldMk cId="4240604635" sldId="277"/>
            <ac:spMk id="5" creationId="{E87689F9-CB73-01AD-444C-A9E7FD27444C}"/>
          </ac:spMkLst>
        </pc:spChg>
        <pc:spChg chg="del">
          <ac:chgData name="Javier Andres Luis Gonzalez" userId="9bfb70d5-126d-4793-8f2c-effcd62a7b5e" providerId="ADAL" clId="{F3F50C24-B04A-4FA0-B1E4-89B2B106AFB1}" dt="2024-10-15T17:57:57.827" v="1291" actId="478"/>
          <ac:spMkLst>
            <pc:docMk/>
            <pc:sldMk cId="4240604635" sldId="277"/>
            <ac:spMk id="6" creationId="{FA99EAA4-2F3C-4AF8-F5A4-14FD83E100F3}"/>
          </ac:spMkLst>
        </pc:spChg>
        <pc:spChg chg="add mod">
          <ac:chgData name="Javier Andres Luis Gonzalez" userId="9bfb70d5-126d-4793-8f2c-effcd62a7b5e" providerId="ADAL" clId="{F3F50C24-B04A-4FA0-B1E4-89B2B106AFB1}" dt="2024-10-17T17:28:08.553" v="2527" actId="207"/>
          <ac:spMkLst>
            <pc:docMk/>
            <pc:sldMk cId="4240604635" sldId="277"/>
            <ac:spMk id="9" creationId="{0A3A2A16-C987-9035-F891-EE37061FBCAC}"/>
          </ac:spMkLst>
        </pc:spChg>
        <pc:spChg chg="add mod">
          <ac:chgData name="Javier Andres Luis Gonzalez" userId="9bfb70d5-126d-4793-8f2c-effcd62a7b5e" providerId="ADAL" clId="{F3F50C24-B04A-4FA0-B1E4-89B2B106AFB1}" dt="2024-10-15T18:03:51.874" v="1347" actId="14100"/>
          <ac:spMkLst>
            <pc:docMk/>
            <pc:sldMk cId="4240604635" sldId="277"/>
            <ac:spMk id="10" creationId="{CD006EAE-D47E-11E7-B4D7-C9CC4BB6D894}"/>
          </ac:spMkLst>
        </pc:spChg>
        <pc:picChg chg="add mod">
          <ac:chgData name="Javier Andres Luis Gonzalez" userId="9bfb70d5-126d-4793-8f2c-effcd62a7b5e" providerId="ADAL" clId="{F3F50C24-B04A-4FA0-B1E4-89B2B106AFB1}" dt="2024-10-15T18:01:58.282" v="1324" actId="1076"/>
          <ac:picMkLst>
            <pc:docMk/>
            <pc:sldMk cId="4240604635" sldId="277"/>
            <ac:picMk id="8" creationId="{7D94D18C-7F35-9A51-2CB0-C08257968C3B}"/>
          </ac:picMkLst>
        </pc:picChg>
      </pc:sldChg>
      <pc:sldChg chg="addSp delSp modSp mod ord">
        <pc:chgData name="Javier Andres Luis Gonzalez" userId="9bfb70d5-126d-4793-8f2c-effcd62a7b5e" providerId="ADAL" clId="{F3F50C24-B04A-4FA0-B1E4-89B2B106AFB1}" dt="2024-10-17T17:28:00.051" v="2525" actId="207"/>
        <pc:sldMkLst>
          <pc:docMk/>
          <pc:sldMk cId="2811146754" sldId="278"/>
        </pc:sldMkLst>
        <pc:spChg chg="mod">
          <ac:chgData name="Javier Andres Luis Gonzalez" userId="9bfb70d5-126d-4793-8f2c-effcd62a7b5e" providerId="ADAL" clId="{F3F50C24-B04A-4FA0-B1E4-89B2B106AFB1}" dt="2024-10-17T17:28:00.051" v="2525" actId="207"/>
          <ac:spMkLst>
            <pc:docMk/>
            <pc:sldMk cId="2811146754" sldId="278"/>
            <ac:spMk id="2" creationId="{4E8E8DAC-8BB7-A9C3-B55A-A2276253EB9B}"/>
          </ac:spMkLst>
        </pc:spChg>
        <pc:spChg chg="del mod">
          <ac:chgData name="Javier Andres Luis Gonzalez" userId="9bfb70d5-126d-4793-8f2c-effcd62a7b5e" providerId="ADAL" clId="{F3F50C24-B04A-4FA0-B1E4-89B2B106AFB1}" dt="2024-10-15T17:16:46.177" v="799" actId="478"/>
          <ac:spMkLst>
            <pc:docMk/>
            <pc:sldMk cId="2811146754" sldId="278"/>
            <ac:spMk id="3" creationId="{024753A2-7E27-1E9D-ED61-8C3EE71BE399}"/>
          </ac:spMkLst>
        </pc:spChg>
        <pc:spChg chg="del">
          <ac:chgData name="Javier Andres Luis Gonzalez" userId="9bfb70d5-126d-4793-8f2c-effcd62a7b5e" providerId="ADAL" clId="{F3F50C24-B04A-4FA0-B1E4-89B2B106AFB1}" dt="2024-10-15T17:16:46.177" v="799" actId="478"/>
          <ac:spMkLst>
            <pc:docMk/>
            <pc:sldMk cId="2811146754" sldId="278"/>
            <ac:spMk id="4" creationId="{300A6CE9-6102-E837-13E9-455B20F09260}"/>
          </ac:spMkLst>
        </pc:spChg>
        <pc:spChg chg="add del mod">
          <ac:chgData name="Javier Andres Luis Gonzalez" userId="9bfb70d5-126d-4793-8f2c-effcd62a7b5e" providerId="ADAL" clId="{F3F50C24-B04A-4FA0-B1E4-89B2B106AFB1}" dt="2024-10-15T17:12:15.721" v="759" actId="478"/>
          <ac:spMkLst>
            <pc:docMk/>
            <pc:sldMk cId="2811146754" sldId="278"/>
            <ac:spMk id="5" creationId="{D32B5172-3BF4-DEBD-0459-C95E7EA822B6}"/>
          </ac:spMkLst>
        </pc:spChg>
        <pc:spChg chg="del">
          <ac:chgData name="Javier Andres Luis Gonzalez" userId="9bfb70d5-126d-4793-8f2c-effcd62a7b5e" providerId="ADAL" clId="{F3F50C24-B04A-4FA0-B1E4-89B2B106AFB1}" dt="2024-10-15T17:11:24.216" v="742" actId="478"/>
          <ac:spMkLst>
            <pc:docMk/>
            <pc:sldMk cId="2811146754" sldId="278"/>
            <ac:spMk id="6" creationId="{89204886-FAEE-C457-5D94-3475DD8A01E8}"/>
          </ac:spMkLst>
        </pc:spChg>
        <pc:spChg chg="add del mod">
          <ac:chgData name="Javier Andres Luis Gonzalez" userId="9bfb70d5-126d-4793-8f2c-effcd62a7b5e" providerId="ADAL" clId="{F3F50C24-B04A-4FA0-B1E4-89B2B106AFB1}" dt="2024-10-15T17:16:26.908" v="795" actId="478"/>
          <ac:spMkLst>
            <pc:docMk/>
            <pc:sldMk cId="2811146754" sldId="278"/>
            <ac:spMk id="7" creationId="{417465D8-25AA-6047-F97F-B550F20B4680}"/>
          </ac:spMkLst>
        </pc:spChg>
        <pc:spChg chg="add del mod">
          <ac:chgData name="Javier Andres Luis Gonzalez" userId="9bfb70d5-126d-4793-8f2c-effcd62a7b5e" providerId="ADAL" clId="{F3F50C24-B04A-4FA0-B1E4-89B2B106AFB1}" dt="2024-10-15T17:18:12.476" v="818" actId="478"/>
          <ac:spMkLst>
            <pc:docMk/>
            <pc:sldMk cId="2811146754" sldId="278"/>
            <ac:spMk id="11" creationId="{56ED95E6-BA53-EB54-9796-1B1A77FEE1DB}"/>
          </ac:spMkLst>
        </pc:spChg>
        <pc:spChg chg="add mod">
          <ac:chgData name="Javier Andres Luis Gonzalez" userId="9bfb70d5-126d-4793-8f2c-effcd62a7b5e" providerId="ADAL" clId="{F3F50C24-B04A-4FA0-B1E4-89B2B106AFB1}" dt="2024-10-15T17:23:12.586" v="877" actId="255"/>
          <ac:spMkLst>
            <pc:docMk/>
            <pc:sldMk cId="2811146754" sldId="278"/>
            <ac:spMk id="12" creationId="{2AD79D20-FF5D-585C-6565-61AD712E76F1}"/>
          </ac:spMkLst>
        </pc:spChg>
        <pc:spChg chg="add mod">
          <ac:chgData name="Javier Andres Luis Gonzalez" userId="9bfb70d5-126d-4793-8f2c-effcd62a7b5e" providerId="ADAL" clId="{F3F50C24-B04A-4FA0-B1E4-89B2B106AFB1}" dt="2024-10-15T17:23:12.586" v="877" actId="255"/>
          <ac:spMkLst>
            <pc:docMk/>
            <pc:sldMk cId="2811146754" sldId="278"/>
            <ac:spMk id="13" creationId="{9CEB7D77-2FB2-2EEF-2A06-2F1560EE7603}"/>
          </ac:spMkLst>
        </pc:spChg>
        <pc:spChg chg="add mod">
          <ac:chgData name="Javier Andres Luis Gonzalez" userId="9bfb70d5-126d-4793-8f2c-effcd62a7b5e" providerId="ADAL" clId="{F3F50C24-B04A-4FA0-B1E4-89B2B106AFB1}" dt="2024-10-15T17:23:12.586" v="877" actId="255"/>
          <ac:spMkLst>
            <pc:docMk/>
            <pc:sldMk cId="2811146754" sldId="278"/>
            <ac:spMk id="14" creationId="{6835DDE3-01D7-0142-5EF9-5EB920C1C06F}"/>
          </ac:spMkLst>
        </pc:spChg>
        <pc:spChg chg="add mod">
          <ac:chgData name="Javier Andres Luis Gonzalez" userId="9bfb70d5-126d-4793-8f2c-effcd62a7b5e" providerId="ADAL" clId="{F3F50C24-B04A-4FA0-B1E4-89B2B106AFB1}" dt="2024-10-15T17:23:17.281" v="878" actId="255"/>
          <ac:spMkLst>
            <pc:docMk/>
            <pc:sldMk cId="2811146754" sldId="278"/>
            <ac:spMk id="15" creationId="{40D5FD2C-CB8E-1C77-DFB3-BA14C17712C1}"/>
          </ac:spMkLst>
        </pc:spChg>
        <pc:picChg chg="add mod">
          <ac:chgData name="Javier Andres Luis Gonzalez" userId="9bfb70d5-126d-4793-8f2c-effcd62a7b5e" providerId="ADAL" clId="{F3F50C24-B04A-4FA0-B1E4-89B2B106AFB1}" dt="2024-10-15T17:20:14.295" v="868" actId="1076"/>
          <ac:picMkLst>
            <pc:docMk/>
            <pc:sldMk cId="2811146754" sldId="278"/>
            <ac:picMk id="9" creationId="{A863A2B9-600A-C236-26FF-CB5F99CE6914}"/>
          </ac:picMkLst>
        </pc:picChg>
      </pc:sldChg>
      <pc:sldChg chg="addSp delSp modSp mod">
        <pc:chgData name="Javier Andres Luis Gonzalez" userId="9bfb70d5-126d-4793-8f2c-effcd62a7b5e" providerId="ADAL" clId="{F3F50C24-B04A-4FA0-B1E4-89B2B106AFB1}" dt="2024-10-17T17:27:55.895" v="2524" actId="207"/>
        <pc:sldMkLst>
          <pc:docMk/>
          <pc:sldMk cId="1582048243" sldId="279"/>
        </pc:sldMkLst>
        <pc:spChg chg="del">
          <ac:chgData name="Javier Andres Luis Gonzalez" userId="9bfb70d5-126d-4793-8f2c-effcd62a7b5e" providerId="ADAL" clId="{F3F50C24-B04A-4FA0-B1E4-89B2B106AFB1}" dt="2024-10-15T17:07:56.185" v="700" actId="478"/>
          <ac:spMkLst>
            <pc:docMk/>
            <pc:sldMk cId="1582048243" sldId="279"/>
            <ac:spMk id="2" creationId="{9CBA114F-ED66-5953-0DBC-813ABF037CB3}"/>
          </ac:spMkLst>
        </pc:spChg>
        <pc:spChg chg="del">
          <ac:chgData name="Javier Andres Luis Gonzalez" userId="9bfb70d5-126d-4793-8f2c-effcd62a7b5e" providerId="ADAL" clId="{F3F50C24-B04A-4FA0-B1E4-89B2B106AFB1}" dt="2024-10-15T17:07:56.185" v="700" actId="478"/>
          <ac:spMkLst>
            <pc:docMk/>
            <pc:sldMk cId="1582048243" sldId="279"/>
            <ac:spMk id="3" creationId="{1B47C8EF-8BF0-F43B-61FF-2F02CE51C80B}"/>
          </ac:spMkLst>
        </pc:spChg>
        <pc:spChg chg="del">
          <ac:chgData name="Javier Andres Luis Gonzalez" userId="9bfb70d5-126d-4793-8f2c-effcd62a7b5e" providerId="ADAL" clId="{F3F50C24-B04A-4FA0-B1E4-89B2B106AFB1}" dt="2024-10-15T17:07:56.185" v="700" actId="478"/>
          <ac:spMkLst>
            <pc:docMk/>
            <pc:sldMk cId="1582048243" sldId="279"/>
            <ac:spMk id="4" creationId="{51493BF1-CD51-9E1B-7B7E-4102EBAAF0B1}"/>
          </ac:spMkLst>
        </pc:spChg>
        <pc:spChg chg="del">
          <ac:chgData name="Javier Andres Luis Gonzalez" userId="9bfb70d5-126d-4793-8f2c-effcd62a7b5e" providerId="ADAL" clId="{F3F50C24-B04A-4FA0-B1E4-89B2B106AFB1}" dt="2024-10-15T17:07:49.693" v="699" actId="478"/>
          <ac:spMkLst>
            <pc:docMk/>
            <pc:sldMk cId="1582048243" sldId="279"/>
            <ac:spMk id="5" creationId="{4E3E1E72-700A-35A8-7CC4-3502DA158DC7}"/>
          </ac:spMkLst>
        </pc:spChg>
        <pc:spChg chg="del">
          <ac:chgData name="Javier Andres Luis Gonzalez" userId="9bfb70d5-126d-4793-8f2c-effcd62a7b5e" providerId="ADAL" clId="{F3F50C24-B04A-4FA0-B1E4-89B2B106AFB1}" dt="2024-10-15T17:07:56.185" v="700" actId="478"/>
          <ac:spMkLst>
            <pc:docMk/>
            <pc:sldMk cId="1582048243" sldId="279"/>
            <ac:spMk id="6" creationId="{E864F424-97BA-F194-F299-B87505EFE6CC}"/>
          </ac:spMkLst>
        </pc:spChg>
        <pc:spChg chg="add mod">
          <ac:chgData name="Javier Andres Luis Gonzalez" userId="9bfb70d5-126d-4793-8f2c-effcd62a7b5e" providerId="ADAL" clId="{F3F50C24-B04A-4FA0-B1E4-89B2B106AFB1}" dt="2024-10-17T17:27:55.895" v="2524" actId="207"/>
          <ac:spMkLst>
            <pc:docMk/>
            <pc:sldMk cId="1582048243" sldId="279"/>
            <ac:spMk id="7" creationId="{42C7DE1F-C93E-8878-FBF9-CF147C3F67D2}"/>
          </ac:spMkLst>
        </pc:spChg>
        <pc:spChg chg="add mod">
          <ac:chgData name="Javier Andres Luis Gonzalez" userId="9bfb70d5-126d-4793-8f2c-effcd62a7b5e" providerId="ADAL" clId="{F3F50C24-B04A-4FA0-B1E4-89B2B106AFB1}" dt="2024-10-15T17:07:57.316" v="701"/>
          <ac:spMkLst>
            <pc:docMk/>
            <pc:sldMk cId="1582048243" sldId="279"/>
            <ac:spMk id="8" creationId="{ED6F58D2-3A0D-09FC-0D87-8D3924D43D7E}"/>
          </ac:spMkLst>
        </pc:spChg>
        <pc:spChg chg="add mod">
          <ac:chgData name="Javier Andres Luis Gonzalez" userId="9bfb70d5-126d-4793-8f2c-effcd62a7b5e" providerId="ADAL" clId="{F3F50C24-B04A-4FA0-B1E4-89B2B106AFB1}" dt="2024-10-15T17:07:57.316" v="701"/>
          <ac:spMkLst>
            <pc:docMk/>
            <pc:sldMk cId="1582048243" sldId="279"/>
            <ac:spMk id="9" creationId="{EACF4228-BF1D-3487-B4EF-D3EE7568ACA4}"/>
          </ac:spMkLst>
        </pc:spChg>
        <pc:spChg chg="add mod">
          <ac:chgData name="Javier Andres Luis Gonzalez" userId="9bfb70d5-126d-4793-8f2c-effcd62a7b5e" providerId="ADAL" clId="{F3F50C24-B04A-4FA0-B1E4-89B2B106AFB1}" dt="2024-10-15T17:07:57.316" v="701"/>
          <ac:spMkLst>
            <pc:docMk/>
            <pc:sldMk cId="1582048243" sldId="279"/>
            <ac:spMk id="10" creationId="{4915861F-E4A3-E282-1F55-9FB682436B7F}"/>
          </ac:spMkLst>
        </pc:spChg>
        <pc:spChg chg="add mod">
          <ac:chgData name="Javier Andres Luis Gonzalez" userId="9bfb70d5-126d-4793-8f2c-effcd62a7b5e" providerId="ADAL" clId="{F3F50C24-B04A-4FA0-B1E4-89B2B106AFB1}" dt="2024-10-15T17:07:57.316" v="701"/>
          <ac:spMkLst>
            <pc:docMk/>
            <pc:sldMk cId="1582048243" sldId="279"/>
            <ac:spMk id="11" creationId="{F1A419AA-452C-2089-97B8-274FC4FEC14F}"/>
          </ac:spMkLst>
        </pc:spChg>
        <pc:spChg chg="add mod">
          <ac:chgData name="Javier Andres Luis Gonzalez" userId="9bfb70d5-126d-4793-8f2c-effcd62a7b5e" providerId="ADAL" clId="{F3F50C24-B04A-4FA0-B1E4-89B2B106AFB1}" dt="2024-10-15T17:07:57.316" v="701"/>
          <ac:spMkLst>
            <pc:docMk/>
            <pc:sldMk cId="1582048243" sldId="279"/>
            <ac:spMk id="12" creationId="{F996346F-CF3F-2478-95DD-EB345FBC7B2E}"/>
          </ac:spMkLst>
        </pc:spChg>
        <pc:spChg chg="add mod">
          <ac:chgData name="Javier Andres Luis Gonzalez" userId="9bfb70d5-126d-4793-8f2c-effcd62a7b5e" providerId="ADAL" clId="{F3F50C24-B04A-4FA0-B1E4-89B2B106AFB1}" dt="2024-10-15T17:07:57.316" v="701"/>
          <ac:spMkLst>
            <pc:docMk/>
            <pc:sldMk cId="1582048243" sldId="279"/>
            <ac:spMk id="13" creationId="{4954ADD4-4C63-3C7B-8339-AD2A00756FA4}"/>
          </ac:spMkLst>
        </pc:spChg>
        <pc:spChg chg="add mod">
          <ac:chgData name="Javier Andres Luis Gonzalez" userId="9bfb70d5-126d-4793-8f2c-effcd62a7b5e" providerId="ADAL" clId="{F3F50C24-B04A-4FA0-B1E4-89B2B106AFB1}" dt="2024-10-15T17:10:22.403" v="733" actId="1076"/>
          <ac:spMkLst>
            <pc:docMk/>
            <pc:sldMk cId="1582048243" sldId="279"/>
            <ac:spMk id="14" creationId="{CDF255A4-BC88-9076-CA22-35AB6CE7A0E7}"/>
          </ac:spMkLst>
        </pc:spChg>
        <pc:spChg chg="add mod">
          <ac:chgData name="Javier Andres Luis Gonzalez" userId="9bfb70d5-126d-4793-8f2c-effcd62a7b5e" providerId="ADAL" clId="{F3F50C24-B04A-4FA0-B1E4-89B2B106AFB1}" dt="2024-10-15T17:10:46.931" v="739" actId="465"/>
          <ac:spMkLst>
            <pc:docMk/>
            <pc:sldMk cId="1582048243" sldId="279"/>
            <ac:spMk id="15" creationId="{6609AACF-078C-0A9C-4284-33CBDE0345ED}"/>
          </ac:spMkLst>
        </pc:spChg>
        <pc:spChg chg="add mod">
          <ac:chgData name="Javier Andres Luis Gonzalez" userId="9bfb70d5-126d-4793-8f2c-effcd62a7b5e" providerId="ADAL" clId="{F3F50C24-B04A-4FA0-B1E4-89B2B106AFB1}" dt="2024-10-15T17:10:46.931" v="739" actId="465"/>
          <ac:spMkLst>
            <pc:docMk/>
            <pc:sldMk cId="1582048243" sldId="279"/>
            <ac:spMk id="16" creationId="{B8C32C28-B70F-DFBB-0710-15D77EF00F2C}"/>
          </ac:spMkLst>
        </pc:spChg>
        <pc:spChg chg="add mod">
          <ac:chgData name="Javier Andres Luis Gonzalez" userId="9bfb70d5-126d-4793-8f2c-effcd62a7b5e" providerId="ADAL" clId="{F3F50C24-B04A-4FA0-B1E4-89B2B106AFB1}" dt="2024-10-15T17:10:46.931" v="739" actId="465"/>
          <ac:spMkLst>
            <pc:docMk/>
            <pc:sldMk cId="1582048243" sldId="279"/>
            <ac:spMk id="17" creationId="{36233B78-B230-F21B-E288-33589BB3F92E}"/>
          </ac:spMkLst>
        </pc:spChg>
        <pc:spChg chg="add mod">
          <ac:chgData name="Javier Andres Luis Gonzalez" userId="9bfb70d5-126d-4793-8f2c-effcd62a7b5e" providerId="ADAL" clId="{F3F50C24-B04A-4FA0-B1E4-89B2B106AFB1}" dt="2024-10-15T17:10:46.931" v="739" actId="465"/>
          <ac:spMkLst>
            <pc:docMk/>
            <pc:sldMk cId="1582048243" sldId="279"/>
            <ac:spMk id="18" creationId="{13F82911-00C4-CEB2-9854-A889D17CAC65}"/>
          </ac:spMkLst>
        </pc:spChg>
        <pc:spChg chg="add mod">
          <ac:chgData name="Javier Andres Luis Gonzalez" userId="9bfb70d5-126d-4793-8f2c-effcd62a7b5e" providerId="ADAL" clId="{F3F50C24-B04A-4FA0-B1E4-89B2B106AFB1}" dt="2024-10-15T17:10:39.673" v="738" actId="1076"/>
          <ac:spMkLst>
            <pc:docMk/>
            <pc:sldMk cId="1582048243" sldId="279"/>
            <ac:spMk id="19" creationId="{F6FE8325-1A1A-E090-B19E-95EE8E70F8CC}"/>
          </ac:spMkLst>
        </pc:spChg>
      </pc:sldChg>
      <pc:sldChg chg="addSp delSp modSp mod">
        <pc:chgData name="Javier Andres Luis Gonzalez" userId="9bfb70d5-126d-4793-8f2c-effcd62a7b5e" providerId="ADAL" clId="{F3F50C24-B04A-4FA0-B1E4-89B2B106AFB1}" dt="2024-10-17T17:28:24.486" v="2530" actId="207"/>
        <pc:sldMkLst>
          <pc:docMk/>
          <pc:sldMk cId="2229747579" sldId="280"/>
        </pc:sldMkLst>
        <pc:spChg chg="mod">
          <ac:chgData name="Javier Andres Luis Gonzalez" userId="9bfb70d5-126d-4793-8f2c-effcd62a7b5e" providerId="ADAL" clId="{F3F50C24-B04A-4FA0-B1E4-89B2B106AFB1}" dt="2024-10-17T17:28:24.486" v="2530" actId="207"/>
          <ac:spMkLst>
            <pc:docMk/>
            <pc:sldMk cId="2229747579" sldId="280"/>
            <ac:spMk id="2" creationId="{F6923EDF-67D7-C849-FCF9-A6F811380241}"/>
          </ac:spMkLst>
        </pc:spChg>
        <pc:spChg chg="mod">
          <ac:chgData name="Javier Andres Luis Gonzalez" userId="9bfb70d5-126d-4793-8f2c-effcd62a7b5e" providerId="ADAL" clId="{F3F50C24-B04A-4FA0-B1E4-89B2B106AFB1}" dt="2024-10-15T17:53:55.991" v="1276" actId="465"/>
          <ac:spMkLst>
            <pc:docMk/>
            <pc:sldMk cId="2229747579" sldId="280"/>
            <ac:spMk id="3" creationId="{4B07123E-F483-FE13-4C1C-75FDE717646E}"/>
          </ac:spMkLst>
        </pc:spChg>
        <pc:spChg chg="del">
          <ac:chgData name="Javier Andres Luis Gonzalez" userId="9bfb70d5-126d-4793-8f2c-effcd62a7b5e" providerId="ADAL" clId="{F3F50C24-B04A-4FA0-B1E4-89B2B106AFB1}" dt="2024-10-15T17:46:05.432" v="1158" actId="478"/>
          <ac:spMkLst>
            <pc:docMk/>
            <pc:sldMk cId="2229747579" sldId="280"/>
            <ac:spMk id="4" creationId="{FEB4C19B-57E6-1D10-81B1-2273EA0A6B1C}"/>
          </ac:spMkLst>
        </pc:spChg>
        <pc:spChg chg="del">
          <ac:chgData name="Javier Andres Luis Gonzalez" userId="9bfb70d5-126d-4793-8f2c-effcd62a7b5e" providerId="ADAL" clId="{F3F50C24-B04A-4FA0-B1E4-89B2B106AFB1}" dt="2024-10-15T17:46:10.468" v="1159" actId="478"/>
          <ac:spMkLst>
            <pc:docMk/>
            <pc:sldMk cId="2229747579" sldId="280"/>
            <ac:spMk id="5" creationId="{18AD1FFB-034F-1F7F-DB24-385A6ECB4E72}"/>
          </ac:spMkLst>
        </pc:spChg>
        <pc:spChg chg="del">
          <ac:chgData name="Javier Andres Luis Gonzalez" userId="9bfb70d5-126d-4793-8f2c-effcd62a7b5e" providerId="ADAL" clId="{F3F50C24-B04A-4FA0-B1E4-89B2B106AFB1}" dt="2024-10-15T17:46:10.468" v="1159" actId="478"/>
          <ac:spMkLst>
            <pc:docMk/>
            <pc:sldMk cId="2229747579" sldId="280"/>
            <ac:spMk id="6" creationId="{11471C7B-A818-834F-1C9F-FF2E341EA12D}"/>
          </ac:spMkLst>
        </pc:spChg>
        <pc:spChg chg="add del">
          <ac:chgData name="Javier Andres Luis Gonzalez" userId="9bfb70d5-126d-4793-8f2c-effcd62a7b5e" providerId="ADAL" clId="{F3F50C24-B04A-4FA0-B1E4-89B2B106AFB1}" dt="2024-10-15T17:46:13.350" v="1161" actId="22"/>
          <ac:spMkLst>
            <pc:docMk/>
            <pc:sldMk cId="2229747579" sldId="280"/>
            <ac:spMk id="8" creationId="{59DA6C4E-5ABE-9926-5CC8-5EF0819DDE49}"/>
          </ac:spMkLst>
        </pc:spChg>
        <pc:graphicFrameChg chg="add mod modGraphic">
          <ac:chgData name="Javier Andres Luis Gonzalez" userId="9bfb70d5-126d-4793-8f2c-effcd62a7b5e" providerId="ADAL" clId="{F3F50C24-B04A-4FA0-B1E4-89B2B106AFB1}" dt="2024-10-15T17:54:30.843" v="1290" actId="20577"/>
          <ac:graphicFrameMkLst>
            <pc:docMk/>
            <pc:sldMk cId="2229747579" sldId="280"/>
            <ac:graphicFrameMk id="9" creationId="{CDA30653-B026-5574-0A23-E1B87E55F12C}"/>
          </ac:graphicFrameMkLst>
        </pc:graphicFrameChg>
      </pc:sldChg>
      <pc:sldChg chg="addSp delSp modSp mod modClrScheme chgLayout">
        <pc:chgData name="Javier Andres Luis Gonzalez" userId="9bfb70d5-126d-4793-8f2c-effcd62a7b5e" providerId="ADAL" clId="{F3F50C24-B04A-4FA0-B1E4-89B2B106AFB1}" dt="2024-10-17T17:28:33.105" v="2532" actId="207"/>
        <pc:sldMkLst>
          <pc:docMk/>
          <pc:sldMk cId="2085977587" sldId="281"/>
        </pc:sldMkLst>
        <pc:spChg chg="del mod">
          <ac:chgData name="Javier Andres Luis Gonzalez" userId="9bfb70d5-126d-4793-8f2c-effcd62a7b5e" providerId="ADAL" clId="{F3F50C24-B04A-4FA0-B1E4-89B2B106AFB1}" dt="2024-10-15T18:19:16.292" v="1699" actId="478"/>
          <ac:spMkLst>
            <pc:docMk/>
            <pc:sldMk cId="2085977587" sldId="281"/>
            <ac:spMk id="2" creationId="{7A883C2A-3F84-F618-3B39-DD18E9176D1D}"/>
          </ac:spMkLst>
        </pc:spChg>
        <pc:spChg chg="mod">
          <ac:chgData name="Javier Andres Luis Gonzalez" userId="9bfb70d5-126d-4793-8f2c-effcd62a7b5e" providerId="ADAL" clId="{F3F50C24-B04A-4FA0-B1E4-89B2B106AFB1}" dt="2024-10-16T14:38:36.727" v="2367" actId="20577"/>
          <ac:spMkLst>
            <pc:docMk/>
            <pc:sldMk cId="2085977587" sldId="281"/>
            <ac:spMk id="3" creationId="{2BE1DDA4-BF28-ECC0-BB5A-8CCB91910AEC}"/>
          </ac:spMkLst>
        </pc:spChg>
        <pc:spChg chg="del">
          <ac:chgData name="Javier Andres Luis Gonzalez" userId="9bfb70d5-126d-4793-8f2c-effcd62a7b5e" providerId="ADAL" clId="{F3F50C24-B04A-4FA0-B1E4-89B2B106AFB1}" dt="2024-10-15T18:21:02.279" v="1770" actId="478"/>
          <ac:spMkLst>
            <pc:docMk/>
            <pc:sldMk cId="2085977587" sldId="281"/>
            <ac:spMk id="4" creationId="{6C1F83C2-328A-5AF7-DCC8-B30522826C6C}"/>
          </ac:spMkLst>
        </pc:spChg>
        <pc:spChg chg="del">
          <ac:chgData name="Javier Andres Luis Gonzalez" userId="9bfb70d5-126d-4793-8f2c-effcd62a7b5e" providerId="ADAL" clId="{F3F50C24-B04A-4FA0-B1E4-89B2B106AFB1}" dt="2024-10-15T18:21:02.279" v="1770" actId="478"/>
          <ac:spMkLst>
            <pc:docMk/>
            <pc:sldMk cId="2085977587" sldId="281"/>
            <ac:spMk id="5" creationId="{82CEEA68-DEAB-F1B7-83BD-73E5297DCF5D}"/>
          </ac:spMkLst>
        </pc:spChg>
        <pc:spChg chg="del">
          <ac:chgData name="Javier Andres Luis Gonzalez" userId="9bfb70d5-126d-4793-8f2c-effcd62a7b5e" providerId="ADAL" clId="{F3F50C24-B04A-4FA0-B1E4-89B2B106AFB1}" dt="2024-10-15T18:21:02.279" v="1770" actId="478"/>
          <ac:spMkLst>
            <pc:docMk/>
            <pc:sldMk cId="2085977587" sldId="281"/>
            <ac:spMk id="6" creationId="{560FED74-E5E6-5211-8A92-299C67F00354}"/>
          </ac:spMkLst>
        </pc:spChg>
        <pc:spChg chg="add mod">
          <ac:chgData name="Javier Andres Luis Gonzalez" userId="9bfb70d5-126d-4793-8f2c-effcd62a7b5e" providerId="ADAL" clId="{F3F50C24-B04A-4FA0-B1E4-89B2B106AFB1}" dt="2024-10-17T17:28:33.105" v="2532" actId="207"/>
          <ac:spMkLst>
            <pc:docMk/>
            <pc:sldMk cId="2085977587" sldId="281"/>
            <ac:spMk id="7" creationId="{900932A3-DF47-184F-C7DB-E81BCB6BCC86}"/>
          </ac:spMkLst>
        </pc:spChg>
        <pc:spChg chg="add mod">
          <ac:chgData name="Javier Andres Luis Gonzalez" userId="9bfb70d5-126d-4793-8f2c-effcd62a7b5e" providerId="ADAL" clId="{F3F50C24-B04A-4FA0-B1E4-89B2B106AFB1}" dt="2024-10-15T18:22:17.367" v="1786" actId="1076"/>
          <ac:spMkLst>
            <pc:docMk/>
            <pc:sldMk cId="2085977587" sldId="281"/>
            <ac:spMk id="8" creationId="{033178F7-1361-5440-3C59-34C2CFC826FE}"/>
          </ac:spMkLst>
        </pc:spChg>
      </pc:sldChg>
      <pc:sldChg chg="del">
        <pc:chgData name="Javier Andres Luis Gonzalez" userId="9bfb70d5-126d-4793-8f2c-effcd62a7b5e" providerId="ADAL" clId="{F3F50C24-B04A-4FA0-B1E4-89B2B106AFB1}" dt="2024-10-15T18:25:54.697" v="1854" actId="47"/>
        <pc:sldMkLst>
          <pc:docMk/>
          <pc:sldMk cId="1388224300" sldId="282"/>
        </pc:sldMkLst>
      </pc:sldChg>
      <pc:sldChg chg="del">
        <pc:chgData name="Javier Andres Luis Gonzalez" userId="9bfb70d5-126d-4793-8f2c-effcd62a7b5e" providerId="ADAL" clId="{F3F50C24-B04A-4FA0-B1E4-89B2B106AFB1}" dt="2024-10-15T18:35:18.731" v="2080" actId="2696"/>
        <pc:sldMkLst>
          <pc:docMk/>
          <pc:sldMk cId="3002869536" sldId="283"/>
        </pc:sldMkLst>
      </pc:sldChg>
      <pc:sldChg chg="addSp delSp modSp del mod ord">
        <pc:chgData name="Javier Andres Luis Gonzalez" userId="9bfb70d5-126d-4793-8f2c-effcd62a7b5e" providerId="ADAL" clId="{F3F50C24-B04A-4FA0-B1E4-89B2B106AFB1}" dt="2024-10-15T17:26:21.681" v="902" actId="47"/>
        <pc:sldMkLst>
          <pc:docMk/>
          <pc:sldMk cId="2268934915" sldId="284"/>
        </pc:sldMkLst>
        <pc:spChg chg="del">
          <ac:chgData name="Javier Andres Luis Gonzalez" userId="9bfb70d5-126d-4793-8f2c-effcd62a7b5e" providerId="ADAL" clId="{F3F50C24-B04A-4FA0-B1E4-89B2B106AFB1}" dt="2024-10-15T17:22:38.111" v="875" actId="478"/>
          <ac:spMkLst>
            <pc:docMk/>
            <pc:sldMk cId="2268934915" sldId="284"/>
            <ac:spMk id="2" creationId="{D56BE80E-9E56-0A8A-C83E-A5BDF65FE063}"/>
          </ac:spMkLst>
        </pc:spChg>
        <pc:spChg chg="del">
          <ac:chgData name="Javier Andres Luis Gonzalez" userId="9bfb70d5-126d-4793-8f2c-effcd62a7b5e" providerId="ADAL" clId="{F3F50C24-B04A-4FA0-B1E4-89B2B106AFB1}" dt="2024-10-15T17:22:35.443" v="874" actId="478"/>
          <ac:spMkLst>
            <pc:docMk/>
            <pc:sldMk cId="2268934915" sldId="284"/>
            <ac:spMk id="3" creationId="{D07051B9-294D-6EA2-40DD-5550D6BC8782}"/>
          </ac:spMkLst>
        </pc:spChg>
        <pc:spChg chg="del">
          <ac:chgData name="Javier Andres Luis Gonzalez" userId="9bfb70d5-126d-4793-8f2c-effcd62a7b5e" providerId="ADAL" clId="{F3F50C24-B04A-4FA0-B1E4-89B2B106AFB1}" dt="2024-10-15T17:22:35.443" v="874" actId="478"/>
          <ac:spMkLst>
            <pc:docMk/>
            <pc:sldMk cId="2268934915" sldId="284"/>
            <ac:spMk id="4" creationId="{CB013CD8-E887-87B9-DD54-BD9682D97DDC}"/>
          </ac:spMkLst>
        </pc:spChg>
        <pc:spChg chg="add mod">
          <ac:chgData name="Javier Andres Luis Gonzalez" userId="9bfb70d5-126d-4793-8f2c-effcd62a7b5e" providerId="ADAL" clId="{F3F50C24-B04A-4FA0-B1E4-89B2B106AFB1}" dt="2024-10-15T17:24:10.038" v="885" actId="207"/>
          <ac:spMkLst>
            <pc:docMk/>
            <pc:sldMk cId="2268934915" sldId="284"/>
            <ac:spMk id="7" creationId="{821F5B97-1C92-F778-3FD0-B0C683540807}"/>
          </ac:spMkLst>
        </pc:spChg>
        <pc:spChg chg="add mod">
          <ac:chgData name="Javier Andres Luis Gonzalez" userId="9bfb70d5-126d-4793-8f2c-effcd62a7b5e" providerId="ADAL" clId="{F3F50C24-B04A-4FA0-B1E4-89B2B106AFB1}" dt="2024-10-15T17:24:06.065" v="884" actId="1076"/>
          <ac:spMkLst>
            <pc:docMk/>
            <pc:sldMk cId="2268934915" sldId="284"/>
            <ac:spMk id="8" creationId="{4D12A03F-04CF-A3A0-DF3B-6EBBF6025B42}"/>
          </ac:spMkLst>
        </pc:spChg>
        <pc:spChg chg="add mod">
          <ac:chgData name="Javier Andres Luis Gonzalez" userId="9bfb70d5-126d-4793-8f2c-effcd62a7b5e" providerId="ADAL" clId="{F3F50C24-B04A-4FA0-B1E4-89B2B106AFB1}" dt="2024-10-15T17:24:06.065" v="884" actId="1076"/>
          <ac:spMkLst>
            <pc:docMk/>
            <pc:sldMk cId="2268934915" sldId="284"/>
            <ac:spMk id="9" creationId="{849BADC9-DE63-67D2-0841-E0F95C70E8E8}"/>
          </ac:spMkLst>
        </pc:spChg>
        <pc:spChg chg="add mod">
          <ac:chgData name="Javier Andres Luis Gonzalez" userId="9bfb70d5-126d-4793-8f2c-effcd62a7b5e" providerId="ADAL" clId="{F3F50C24-B04A-4FA0-B1E4-89B2B106AFB1}" dt="2024-10-15T17:24:06.065" v="884" actId="1076"/>
          <ac:spMkLst>
            <pc:docMk/>
            <pc:sldMk cId="2268934915" sldId="284"/>
            <ac:spMk id="10" creationId="{5E246977-E933-D434-A22E-8D64A0816E87}"/>
          </ac:spMkLst>
        </pc:spChg>
        <pc:spChg chg="add mod">
          <ac:chgData name="Javier Andres Luis Gonzalez" userId="9bfb70d5-126d-4793-8f2c-effcd62a7b5e" providerId="ADAL" clId="{F3F50C24-B04A-4FA0-B1E4-89B2B106AFB1}" dt="2024-10-15T17:24:06.065" v="884" actId="1076"/>
          <ac:spMkLst>
            <pc:docMk/>
            <pc:sldMk cId="2268934915" sldId="284"/>
            <ac:spMk id="11" creationId="{3B88180B-06E1-190F-0B2A-06911D60AFA1}"/>
          </ac:spMkLst>
        </pc:spChg>
        <pc:spChg chg="add mod">
          <ac:chgData name="Javier Andres Luis Gonzalez" userId="9bfb70d5-126d-4793-8f2c-effcd62a7b5e" providerId="ADAL" clId="{F3F50C24-B04A-4FA0-B1E4-89B2B106AFB1}" dt="2024-10-15T17:24:06.065" v="884" actId="1076"/>
          <ac:spMkLst>
            <pc:docMk/>
            <pc:sldMk cId="2268934915" sldId="284"/>
            <ac:spMk id="12" creationId="{A4BAAC16-B807-A443-96AB-962E3DF2C33B}"/>
          </ac:spMkLst>
        </pc:spChg>
        <pc:spChg chg="add mod">
          <ac:chgData name="Javier Andres Luis Gonzalez" userId="9bfb70d5-126d-4793-8f2c-effcd62a7b5e" providerId="ADAL" clId="{F3F50C24-B04A-4FA0-B1E4-89B2B106AFB1}" dt="2024-10-15T17:24:06.065" v="884" actId="1076"/>
          <ac:spMkLst>
            <pc:docMk/>
            <pc:sldMk cId="2268934915" sldId="284"/>
            <ac:spMk id="13" creationId="{CF7D32A0-63AD-1ED9-C328-86DD516F087E}"/>
          </ac:spMkLst>
        </pc:spChg>
        <pc:picChg chg="del">
          <ac:chgData name="Javier Andres Luis Gonzalez" userId="9bfb70d5-126d-4793-8f2c-effcd62a7b5e" providerId="ADAL" clId="{F3F50C24-B04A-4FA0-B1E4-89B2B106AFB1}" dt="2024-10-15T17:22:35.443" v="874" actId="478"/>
          <ac:picMkLst>
            <pc:docMk/>
            <pc:sldMk cId="2268934915" sldId="284"/>
            <ac:picMk id="5" creationId="{016D4F45-C62B-7313-E4E5-1FE9BA967B41}"/>
          </ac:picMkLst>
        </pc:picChg>
        <pc:picChg chg="del">
          <ac:chgData name="Javier Andres Luis Gonzalez" userId="9bfb70d5-126d-4793-8f2c-effcd62a7b5e" providerId="ADAL" clId="{F3F50C24-B04A-4FA0-B1E4-89B2B106AFB1}" dt="2024-10-15T17:22:35.443" v="874" actId="478"/>
          <ac:picMkLst>
            <pc:docMk/>
            <pc:sldMk cId="2268934915" sldId="284"/>
            <ac:picMk id="6" creationId="{45F0CAD2-8B3D-A423-5BAB-8895604E2E11}"/>
          </ac:picMkLst>
        </pc:picChg>
      </pc:sldChg>
      <pc:sldChg chg="modSp mod">
        <pc:chgData name="Javier Andres Luis Gonzalez" userId="9bfb70d5-126d-4793-8f2c-effcd62a7b5e" providerId="ADAL" clId="{F3F50C24-B04A-4FA0-B1E4-89B2B106AFB1}" dt="2024-10-17T17:29:42.853" v="2545" actId="207"/>
        <pc:sldMkLst>
          <pc:docMk/>
          <pc:sldMk cId="1640954495" sldId="304"/>
        </pc:sldMkLst>
        <pc:spChg chg="mod">
          <ac:chgData name="Javier Andres Luis Gonzalez" userId="9bfb70d5-126d-4793-8f2c-effcd62a7b5e" providerId="ADAL" clId="{F3F50C24-B04A-4FA0-B1E4-89B2B106AFB1}" dt="2024-10-17T17:29:42.853" v="2545" actId="207"/>
          <ac:spMkLst>
            <pc:docMk/>
            <pc:sldMk cId="1640954495" sldId="304"/>
            <ac:spMk id="2" creationId="{D56BE80E-9E56-0A8A-C83E-A5BDF65FE063}"/>
          </ac:spMkLst>
        </pc:spChg>
      </pc:sldChg>
      <pc:sldChg chg="del">
        <pc:chgData name="Javier Andres Luis Gonzalez" userId="9bfb70d5-126d-4793-8f2c-effcd62a7b5e" providerId="ADAL" clId="{F3F50C24-B04A-4FA0-B1E4-89B2B106AFB1}" dt="2024-10-15T18:25:56.426" v="1855" actId="47"/>
        <pc:sldMkLst>
          <pc:docMk/>
          <pc:sldMk cId="1335565568" sldId="305"/>
        </pc:sldMkLst>
      </pc:sldChg>
      <pc:sldChg chg="del">
        <pc:chgData name="Javier Andres Luis Gonzalez" userId="9bfb70d5-126d-4793-8f2c-effcd62a7b5e" providerId="ADAL" clId="{F3F50C24-B04A-4FA0-B1E4-89B2B106AFB1}" dt="2024-10-15T18:25:57.483" v="1856" actId="47"/>
        <pc:sldMkLst>
          <pc:docMk/>
          <pc:sldMk cId="296561257" sldId="306"/>
        </pc:sldMkLst>
      </pc:sldChg>
      <pc:sldChg chg="addSp delSp modSp add mod ord modClrScheme chgLayout">
        <pc:chgData name="Javier Andres Luis Gonzalez" userId="9bfb70d5-126d-4793-8f2c-effcd62a7b5e" providerId="ADAL" clId="{F3F50C24-B04A-4FA0-B1E4-89B2B106AFB1}" dt="2024-10-17T17:29:29.186" v="2543" actId="207"/>
        <pc:sldMkLst>
          <pc:docMk/>
          <pc:sldMk cId="351583167" sldId="307"/>
        </pc:sldMkLst>
        <pc:spChg chg="del">
          <ac:chgData name="Javier Andres Luis Gonzalez" userId="9bfb70d5-126d-4793-8f2c-effcd62a7b5e" providerId="ADAL" clId="{F3F50C24-B04A-4FA0-B1E4-89B2B106AFB1}" dt="2024-10-15T18:28:49.233" v="1872" actId="478"/>
          <ac:spMkLst>
            <pc:docMk/>
            <pc:sldMk cId="351583167" sldId="307"/>
            <ac:spMk id="2" creationId="{7AE25E51-248C-1DB0-0F1A-B3E54968B604}"/>
          </ac:spMkLst>
        </pc:spChg>
        <pc:spChg chg="del">
          <ac:chgData name="Javier Andres Luis Gonzalez" userId="9bfb70d5-126d-4793-8f2c-effcd62a7b5e" providerId="ADAL" clId="{F3F50C24-B04A-4FA0-B1E4-89B2B106AFB1}" dt="2024-10-15T18:28:38.057" v="1870" actId="478"/>
          <ac:spMkLst>
            <pc:docMk/>
            <pc:sldMk cId="351583167" sldId="307"/>
            <ac:spMk id="3" creationId="{75D27CD2-7810-6B41-895A-25809814E1EB}"/>
          </ac:spMkLst>
        </pc:spChg>
        <pc:spChg chg="del">
          <ac:chgData name="Javier Andres Luis Gonzalez" userId="9bfb70d5-126d-4793-8f2c-effcd62a7b5e" providerId="ADAL" clId="{F3F50C24-B04A-4FA0-B1E4-89B2B106AFB1}" dt="2024-10-15T18:28:38.057" v="1870" actId="478"/>
          <ac:spMkLst>
            <pc:docMk/>
            <pc:sldMk cId="351583167" sldId="307"/>
            <ac:spMk id="4" creationId="{5A57AE5B-4286-87A6-D60F-3358980ED698}"/>
          </ac:spMkLst>
        </pc:spChg>
        <pc:spChg chg="add del mod">
          <ac:chgData name="Javier Andres Luis Gonzalez" userId="9bfb70d5-126d-4793-8f2c-effcd62a7b5e" providerId="ADAL" clId="{F3F50C24-B04A-4FA0-B1E4-89B2B106AFB1}" dt="2024-10-15T18:29:42.781" v="1915" actId="478"/>
          <ac:spMkLst>
            <pc:docMk/>
            <pc:sldMk cId="351583167" sldId="307"/>
            <ac:spMk id="7" creationId="{C427C242-7B98-1282-3786-230AD50B3157}"/>
          </ac:spMkLst>
        </pc:spChg>
        <pc:spChg chg="add mod">
          <ac:chgData name="Javier Andres Luis Gonzalez" userId="9bfb70d5-126d-4793-8f2c-effcd62a7b5e" providerId="ADAL" clId="{F3F50C24-B04A-4FA0-B1E4-89B2B106AFB1}" dt="2024-10-17T17:29:20.364" v="2542" actId="207"/>
          <ac:spMkLst>
            <pc:docMk/>
            <pc:sldMk cId="351583167" sldId="307"/>
            <ac:spMk id="8" creationId="{8478F19A-E5D6-CF9D-3005-3804065E8EB8}"/>
          </ac:spMkLst>
        </pc:spChg>
        <pc:spChg chg="add del mod">
          <ac:chgData name="Javier Andres Luis Gonzalez" userId="9bfb70d5-126d-4793-8f2c-effcd62a7b5e" providerId="ADAL" clId="{F3F50C24-B04A-4FA0-B1E4-89B2B106AFB1}" dt="2024-10-15T18:29:44.225" v="1916" actId="478"/>
          <ac:spMkLst>
            <pc:docMk/>
            <pc:sldMk cId="351583167" sldId="307"/>
            <ac:spMk id="9" creationId="{3B4145FC-5B72-991F-20E5-8A8CD5CF89DD}"/>
          </ac:spMkLst>
        </pc:spChg>
        <pc:spChg chg="add mod">
          <ac:chgData name="Javier Andres Luis Gonzalez" userId="9bfb70d5-126d-4793-8f2c-effcd62a7b5e" providerId="ADAL" clId="{F3F50C24-B04A-4FA0-B1E4-89B2B106AFB1}" dt="2024-10-15T18:34:47.368" v="2076" actId="1076"/>
          <ac:spMkLst>
            <pc:docMk/>
            <pc:sldMk cId="351583167" sldId="307"/>
            <ac:spMk id="10" creationId="{C7D18532-6BE8-D456-4120-CB8637B2EF83}"/>
          </ac:spMkLst>
        </pc:spChg>
        <pc:spChg chg="add mod">
          <ac:chgData name="Javier Andres Luis Gonzalez" userId="9bfb70d5-126d-4793-8f2c-effcd62a7b5e" providerId="ADAL" clId="{F3F50C24-B04A-4FA0-B1E4-89B2B106AFB1}" dt="2024-10-15T18:34:47.368" v="2076" actId="1076"/>
          <ac:spMkLst>
            <pc:docMk/>
            <pc:sldMk cId="351583167" sldId="307"/>
            <ac:spMk id="11" creationId="{A7F2982D-D59A-F51A-51EA-AA53A07FACAE}"/>
          </ac:spMkLst>
        </pc:spChg>
        <pc:spChg chg="add del mod">
          <ac:chgData name="Javier Andres Luis Gonzalez" userId="9bfb70d5-126d-4793-8f2c-effcd62a7b5e" providerId="ADAL" clId="{F3F50C24-B04A-4FA0-B1E4-89B2B106AFB1}" dt="2024-10-15T18:32:36.588" v="1986" actId="478"/>
          <ac:spMkLst>
            <pc:docMk/>
            <pc:sldMk cId="351583167" sldId="307"/>
            <ac:spMk id="12" creationId="{193C6D36-11C9-E490-2AC9-FBCFABB23E0C}"/>
          </ac:spMkLst>
        </pc:spChg>
        <pc:spChg chg="add mod">
          <ac:chgData name="Javier Andres Luis Gonzalez" userId="9bfb70d5-126d-4793-8f2c-effcd62a7b5e" providerId="ADAL" clId="{F3F50C24-B04A-4FA0-B1E4-89B2B106AFB1}" dt="2024-10-15T18:34:47.368" v="2076" actId="1076"/>
          <ac:spMkLst>
            <pc:docMk/>
            <pc:sldMk cId="351583167" sldId="307"/>
            <ac:spMk id="13" creationId="{1A105248-28D9-5333-9C29-5FCBB366D0D4}"/>
          </ac:spMkLst>
        </pc:spChg>
        <pc:spChg chg="add mod">
          <ac:chgData name="Javier Andres Luis Gonzalez" userId="9bfb70d5-126d-4793-8f2c-effcd62a7b5e" providerId="ADAL" clId="{F3F50C24-B04A-4FA0-B1E4-89B2B106AFB1}" dt="2024-10-17T17:29:29.186" v="2543" actId="207"/>
          <ac:spMkLst>
            <pc:docMk/>
            <pc:sldMk cId="351583167" sldId="307"/>
            <ac:spMk id="14" creationId="{B18E1070-C3AD-E41F-5844-9E664540EAB9}"/>
          </ac:spMkLst>
        </pc:spChg>
        <pc:spChg chg="add del mod">
          <ac:chgData name="Javier Andres Luis Gonzalez" userId="9bfb70d5-126d-4793-8f2c-effcd62a7b5e" providerId="ADAL" clId="{F3F50C24-B04A-4FA0-B1E4-89B2B106AFB1}" dt="2024-10-15T18:33:10.516" v="2029" actId="478"/>
          <ac:spMkLst>
            <pc:docMk/>
            <pc:sldMk cId="351583167" sldId="307"/>
            <ac:spMk id="15" creationId="{58601177-1215-57BD-28D1-B44F3220BFB6}"/>
          </ac:spMkLst>
        </pc:spChg>
        <pc:picChg chg="del">
          <ac:chgData name="Javier Andres Luis Gonzalez" userId="9bfb70d5-126d-4793-8f2c-effcd62a7b5e" providerId="ADAL" clId="{F3F50C24-B04A-4FA0-B1E4-89B2B106AFB1}" dt="2024-10-15T18:28:38.057" v="1870" actId="478"/>
          <ac:picMkLst>
            <pc:docMk/>
            <pc:sldMk cId="351583167" sldId="307"/>
            <ac:picMk id="5" creationId="{FAA62977-4FE9-E08C-2F53-2A6A66FB00DE}"/>
          </ac:picMkLst>
        </pc:picChg>
        <pc:picChg chg="del">
          <ac:chgData name="Javier Andres Luis Gonzalez" userId="9bfb70d5-126d-4793-8f2c-effcd62a7b5e" providerId="ADAL" clId="{F3F50C24-B04A-4FA0-B1E4-89B2B106AFB1}" dt="2024-10-15T18:28:40.232" v="1871" actId="478"/>
          <ac:picMkLst>
            <pc:docMk/>
            <pc:sldMk cId="351583167" sldId="307"/>
            <ac:picMk id="6" creationId="{254D2AA4-DAA5-9A16-A38C-DC3352455D46}"/>
          </ac:picMkLst>
        </pc:picChg>
      </pc:sldChg>
      <pc:sldChg chg="addSp delSp modSp add mod">
        <pc:chgData name="Javier Andres Luis Gonzalez" userId="9bfb70d5-126d-4793-8f2c-effcd62a7b5e" providerId="ADAL" clId="{F3F50C24-B04A-4FA0-B1E4-89B2B106AFB1}" dt="2024-10-17T17:28:04.405" v="2526" actId="207"/>
        <pc:sldMkLst>
          <pc:docMk/>
          <pc:sldMk cId="2248469829" sldId="308"/>
        </pc:sldMkLst>
        <pc:spChg chg="add mod">
          <ac:chgData name="Javier Andres Luis Gonzalez" userId="9bfb70d5-126d-4793-8f2c-effcd62a7b5e" providerId="ADAL" clId="{F3F50C24-B04A-4FA0-B1E4-89B2B106AFB1}" dt="2024-10-17T17:28:04.405" v="2526" actId="207"/>
          <ac:spMkLst>
            <pc:docMk/>
            <pc:sldMk cId="2248469829" sldId="308"/>
            <ac:spMk id="4" creationId="{4C5072D7-7F19-9FE5-9F95-EC5C432F6672}"/>
          </ac:spMkLst>
        </pc:spChg>
        <pc:spChg chg="add mod">
          <ac:chgData name="Javier Andres Luis Gonzalez" userId="9bfb70d5-126d-4793-8f2c-effcd62a7b5e" providerId="ADAL" clId="{F3F50C24-B04A-4FA0-B1E4-89B2B106AFB1}" dt="2024-10-15T17:33:15.933" v="1087" actId="1076"/>
          <ac:spMkLst>
            <pc:docMk/>
            <pc:sldMk cId="2248469829" sldId="308"/>
            <ac:spMk id="5" creationId="{ADEDB8AF-3174-F84D-F191-6CC5CF4A39F3}"/>
          </ac:spMkLst>
        </pc:spChg>
        <pc:spChg chg="add mod">
          <ac:chgData name="Javier Andres Luis Gonzalez" userId="9bfb70d5-126d-4793-8f2c-effcd62a7b5e" providerId="ADAL" clId="{F3F50C24-B04A-4FA0-B1E4-89B2B106AFB1}" dt="2024-10-15T17:33:15.933" v="1087" actId="1076"/>
          <ac:spMkLst>
            <pc:docMk/>
            <pc:sldMk cId="2248469829" sldId="308"/>
            <ac:spMk id="6" creationId="{8B07FFF8-D0DC-086B-DC75-FA674B346BA7}"/>
          </ac:spMkLst>
        </pc:spChg>
        <pc:spChg chg="add mod">
          <ac:chgData name="Javier Andres Luis Gonzalez" userId="9bfb70d5-126d-4793-8f2c-effcd62a7b5e" providerId="ADAL" clId="{F3F50C24-B04A-4FA0-B1E4-89B2B106AFB1}" dt="2024-10-15T17:33:15.933" v="1087" actId="1076"/>
          <ac:spMkLst>
            <pc:docMk/>
            <pc:sldMk cId="2248469829" sldId="308"/>
            <ac:spMk id="7" creationId="{F1B3BA52-CFEA-896E-4D79-CC6488767F64}"/>
          </ac:spMkLst>
        </pc:spChg>
        <pc:spChg chg="add mod">
          <ac:chgData name="Javier Andres Luis Gonzalez" userId="9bfb70d5-126d-4793-8f2c-effcd62a7b5e" providerId="ADAL" clId="{F3F50C24-B04A-4FA0-B1E4-89B2B106AFB1}" dt="2024-10-15T17:33:15.933" v="1087" actId="1076"/>
          <ac:spMkLst>
            <pc:docMk/>
            <pc:sldMk cId="2248469829" sldId="308"/>
            <ac:spMk id="8" creationId="{F029BA7E-9AB1-9EC8-E9DC-20AF2F8F7DB9}"/>
          </ac:spMkLst>
        </pc:spChg>
        <pc:spChg chg="add mod">
          <ac:chgData name="Javier Andres Luis Gonzalez" userId="9bfb70d5-126d-4793-8f2c-effcd62a7b5e" providerId="ADAL" clId="{F3F50C24-B04A-4FA0-B1E4-89B2B106AFB1}" dt="2024-10-15T17:33:15.933" v="1087" actId="1076"/>
          <ac:spMkLst>
            <pc:docMk/>
            <pc:sldMk cId="2248469829" sldId="308"/>
            <ac:spMk id="9" creationId="{2BCD4CD1-24D4-CCC4-15A0-9495BCAC972F}"/>
          </ac:spMkLst>
        </pc:spChg>
        <pc:spChg chg="add mod">
          <ac:chgData name="Javier Andres Luis Gonzalez" userId="9bfb70d5-126d-4793-8f2c-effcd62a7b5e" providerId="ADAL" clId="{F3F50C24-B04A-4FA0-B1E4-89B2B106AFB1}" dt="2024-10-15T17:33:15.933" v="1087" actId="1076"/>
          <ac:spMkLst>
            <pc:docMk/>
            <pc:sldMk cId="2248469829" sldId="308"/>
            <ac:spMk id="10" creationId="{9ADCF33A-63DA-31D7-0509-02367D35FDDD}"/>
          </ac:spMkLst>
        </pc:spChg>
        <pc:spChg chg="add mod">
          <ac:chgData name="Javier Andres Luis Gonzalez" userId="9bfb70d5-126d-4793-8f2c-effcd62a7b5e" providerId="ADAL" clId="{F3F50C24-B04A-4FA0-B1E4-89B2B106AFB1}" dt="2024-10-15T17:33:32.496" v="1093" actId="20577"/>
          <ac:spMkLst>
            <pc:docMk/>
            <pc:sldMk cId="2248469829" sldId="308"/>
            <ac:spMk id="11" creationId="{57FF9506-1BDA-AF44-A203-B82FD48FC430}"/>
          </ac:spMkLst>
        </pc:spChg>
        <pc:spChg chg="add del mod">
          <ac:chgData name="Javier Andres Luis Gonzalez" userId="9bfb70d5-126d-4793-8f2c-effcd62a7b5e" providerId="ADAL" clId="{F3F50C24-B04A-4FA0-B1E4-89B2B106AFB1}" dt="2024-10-15T17:31:12.879" v="1069" actId="478"/>
          <ac:spMkLst>
            <pc:docMk/>
            <pc:sldMk cId="2248469829" sldId="308"/>
            <ac:spMk id="12" creationId="{AA1105E6-5AC4-9DED-3505-5F0B21F5C8B5}"/>
          </ac:spMkLst>
        </pc:spChg>
        <pc:spChg chg="add mod">
          <ac:chgData name="Javier Andres Luis Gonzalez" userId="9bfb70d5-126d-4793-8f2c-effcd62a7b5e" providerId="ADAL" clId="{F3F50C24-B04A-4FA0-B1E4-89B2B106AFB1}" dt="2024-10-15T17:30:50.929" v="1057"/>
          <ac:spMkLst>
            <pc:docMk/>
            <pc:sldMk cId="2248469829" sldId="308"/>
            <ac:spMk id="13" creationId="{35A22A04-908F-4333-4DD8-2169AA668091}"/>
          </ac:spMkLst>
        </pc:spChg>
        <pc:spChg chg="add del">
          <ac:chgData name="Javier Andres Luis Gonzalez" userId="9bfb70d5-126d-4793-8f2c-effcd62a7b5e" providerId="ADAL" clId="{F3F50C24-B04A-4FA0-B1E4-89B2B106AFB1}" dt="2024-10-15T17:25:59.276" v="898" actId="478"/>
          <ac:spMkLst>
            <pc:docMk/>
            <pc:sldMk cId="2248469829" sldId="308"/>
            <ac:spMk id="102" creationId="{03742545-E506-38F3-97AB-2220D4266F22}"/>
          </ac:spMkLst>
        </pc:spChg>
        <pc:spChg chg="add del">
          <ac:chgData name="Javier Andres Luis Gonzalez" userId="9bfb70d5-126d-4793-8f2c-effcd62a7b5e" providerId="ADAL" clId="{F3F50C24-B04A-4FA0-B1E4-89B2B106AFB1}" dt="2024-10-15T17:25:59.276" v="898" actId="478"/>
          <ac:spMkLst>
            <pc:docMk/>
            <pc:sldMk cId="2248469829" sldId="308"/>
            <ac:spMk id="103" creationId="{A3CE0A38-E987-C17B-259D-B8C6D62125B4}"/>
          </ac:spMkLst>
        </pc:spChg>
        <pc:spChg chg="add del">
          <ac:chgData name="Javier Andres Luis Gonzalez" userId="9bfb70d5-126d-4793-8f2c-effcd62a7b5e" providerId="ADAL" clId="{F3F50C24-B04A-4FA0-B1E4-89B2B106AFB1}" dt="2024-10-15T17:25:59.276" v="898" actId="478"/>
          <ac:spMkLst>
            <pc:docMk/>
            <pc:sldMk cId="2248469829" sldId="308"/>
            <ac:spMk id="104" creationId="{185B1510-2602-7384-0B34-FC57585C762C}"/>
          </ac:spMkLst>
        </pc:spChg>
        <pc:spChg chg="add del">
          <ac:chgData name="Javier Andres Luis Gonzalez" userId="9bfb70d5-126d-4793-8f2c-effcd62a7b5e" providerId="ADAL" clId="{F3F50C24-B04A-4FA0-B1E4-89B2B106AFB1}" dt="2024-10-15T17:25:59.276" v="898" actId="478"/>
          <ac:spMkLst>
            <pc:docMk/>
            <pc:sldMk cId="2248469829" sldId="308"/>
            <ac:spMk id="105" creationId="{65D2F6F0-3661-BA7A-F023-162E2E190DC6}"/>
          </ac:spMkLst>
        </pc:spChg>
        <pc:spChg chg="add del">
          <ac:chgData name="Javier Andres Luis Gonzalez" userId="9bfb70d5-126d-4793-8f2c-effcd62a7b5e" providerId="ADAL" clId="{F3F50C24-B04A-4FA0-B1E4-89B2B106AFB1}" dt="2024-10-15T17:25:59.276" v="898" actId="478"/>
          <ac:spMkLst>
            <pc:docMk/>
            <pc:sldMk cId="2248469829" sldId="308"/>
            <ac:spMk id="106" creationId="{C7BCEBA3-753B-9B1C-16DE-F3CF1540C3AE}"/>
          </ac:spMkLst>
        </pc:spChg>
        <pc:spChg chg="add del">
          <ac:chgData name="Javier Andres Luis Gonzalez" userId="9bfb70d5-126d-4793-8f2c-effcd62a7b5e" providerId="ADAL" clId="{F3F50C24-B04A-4FA0-B1E4-89B2B106AFB1}" dt="2024-10-15T17:25:59.276" v="898" actId="478"/>
          <ac:spMkLst>
            <pc:docMk/>
            <pc:sldMk cId="2248469829" sldId="308"/>
            <ac:spMk id="107" creationId="{B36B6011-C60D-F080-9DAB-8D6ABF755C07}"/>
          </ac:spMkLst>
        </pc:spChg>
        <pc:spChg chg="add del">
          <ac:chgData name="Javier Andres Luis Gonzalez" userId="9bfb70d5-126d-4793-8f2c-effcd62a7b5e" providerId="ADAL" clId="{F3F50C24-B04A-4FA0-B1E4-89B2B106AFB1}" dt="2024-10-15T17:25:59.276" v="898" actId="478"/>
          <ac:spMkLst>
            <pc:docMk/>
            <pc:sldMk cId="2248469829" sldId="308"/>
            <ac:spMk id="110" creationId="{11579DEB-8ED3-94FB-634E-EF886FEEA400}"/>
          </ac:spMkLst>
        </pc:spChg>
        <pc:spChg chg="add del">
          <ac:chgData name="Javier Andres Luis Gonzalez" userId="9bfb70d5-126d-4793-8f2c-effcd62a7b5e" providerId="ADAL" clId="{F3F50C24-B04A-4FA0-B1E4-89B2B106AFB1}" dt="2024-10-15T17:25:59.276" v="898" actId="478"/>
          <ac:spMkLst>
            <pc:docMk/>
            <pc:sldMk cId="2248469829" sldId="308"/>
            <ac:spMk id="111" creationId="{61138EEE-B2FF-B0A0-B913-762A856505C9}"/>
          </ac:spMkLst>
        </pc:spChg>
        <pc:spChg chg="add del">
          <ac:chgData name="Javier Andres Luis Gonzalez" userId="9bfb70d5-126d-4793-8f2c-effcd62a7b5e" providerId="ADAL" clId="{F3F50C24-B04A-4FA0-B1E4-89B2B106AFB1}" dt="2024-10-15T17:25:59.276" v="898" actId="478"/>
          <ac:spMkLst>
            <pc:docMk/>
            <pc:sldMk cId="2248469829" sldId="308"/>
            <ac:spMk id="112" creationId="{33D1FEFE-B6BB-4A55-AB75-6EC2E160E49A}"/>
          </ac:spMkLst>
        </pc:spChg>
        <pc:spChg chg="add del">
          <ac:chgData name="Javier Andres Luis Gonzalez" userId="9bfb70d5-126d-4793-8f2c-effcd62a7b5e" providerId="ADAL" clId="{F3F50C24-B04A-4FA0-B1E4-89B2B106AFB1}" dt="2024-10-15T17:25:59.276" v="898" actId="478"/>
          <ac:spMkLst>
            <pc:docMk/>
            <pc:sldMk cId="2248469829" sldId="308"/>
            <ac:spMk id="114" creationId="{F97416B4-3C1E-1EF2-71E6-B9DCFA90F679}"/>
          </ac:spMkLst>
        </pc:spChg>
        <pc:picChg chg="add del">
          <ac:chgData name="Javier Andres Luis Gonzalez" userId="9bfb70d5-126d-4793-8f2c-effcd62a7b5e" providerId="ADAL" clId="{F3F50C24-B04A-4FA0-B1E4-89B2B106AFB1}" dt="2024-10-15T17:26:04.028" v="900" actId="22"/>
          <ac:picMkLst>
            <pc:docMk/>
            <pc:sldMk cId="2248469829" sldId="308"/>
            <ac:picMk id="3" creationId="{D72756E0-8FCD-01AA-C379-DC99A380A0AB}"/>
          </ac:picMkLst>
        </pc:picChg>
      </pc:sldChg>
      <pc:sldChg chg="addSp delSp modSp add del mod">
        <pc:chgData name="Javier Andres Luis Gonzalez" userId="9bfb70d5-126d-4793-8f2c-effcd62a7b5e" providerId="ADAL" clId="{F3F50C24-B04A-4FA0-B1E4-89B2B106AFB1}" dt="2024-10-15T17:25:11.093" v="892"/>
        <pc:sldMkLst>
          <pc:docMk/>
          <pc:sldMk cId="3242017892" sldId="308"/>
        </pc:sldMkLst>
        <pc:spChg chg="add mod">
          <ac:chgData name="Javier Andres Luis Gonzalez" userId="9bfb70d5-126d-4793-8f2c-effcd62a7b5e" providerId="ADAL" clId="{F3F50C24-B04A-4FA0-B1E4-89B2B106AFB1}" dt="2024-10-15T17:25:06.549" v="890" actId="1076"/>
          <ac:spMkLst>
            <pc:docMk/>
            <pc:sldMk cId="3242017892" sldId="308"/>
            <ac:spMk id="2" creationId="{8EFBA415-5FFE-52F0-FC82-EA6F0FFFE09D}"/>
          </ac:spMkLst>
        </pc:spChg>
        <pc:spChg chg="add mod">
          <ac:chgData name="Javier Andres Luis Gonzalez" userId="9bfb70d5-126d-4793-8f2c-effcd62a7b5e" providerId="ADAL" clId="{F3F50C24-B04A-4FA0-B1E4-89B2B106AFB1}" dt="2024-10-15T17:25:06.549" v="890" actId="1076"/>
          <ac:spMkLst>
            <pc:docMk/>
            <pc:sldMk cId="3242017892" sldId="308"/>
            <ac:spMk id="3" creationId="{93CED263-CE0B-BA60-F379-569ECBA8EA04}"/>
          </ac:spMkLst>
        </pc:spChg>
        <pc:spChg chg="add del">
          <ac:chgData name="Javier Andres Luis Gonzalez" userId="9bfb70d5-126d-4793-8f2c-effcd62a7b5e" providerId="ADAL" clId="{F3F50C24-B04A-4FA0-B1E4-89B2B106AFB1}" dt="2024-10-15T17:25:10.119" v="891" actId="478"/>
          <ac:spMkLst>
            <pc:docMk/>
            <pc:sldMk cId="3242017892" sldId="308"/>
            <ac:spMk id="4" creationId="{C9DB00B0-1059-5A7F-2413-90E2BA7E7FFB}"/>
          </ac:spMkLst>
        </pc:spChg>
        <pc:spChg chg="add del">
          <ac:chgData name="Javier Andres Luis Gonzalez" userId="9bfb70d5-126d-4793-8f2c-effcd62a7b5e" providerId="ADAL" clId="{F3F50C24-B04A-4FA0-B1E4-89B2B106AFB1}" dt="2024-10-15T17:25:10.119" v="891" actId="478"/>
          <ac:spMkLst>
            <pc:docMk/>
            <pc:sldMk cId="3242017892" sldId="308"/>
            <ac:spMk id="5" creationId="{886C4454-F091-6ECF-4BFD-027E4ABB9DBB}"/>
          </ac:spMkLst>
        </pc:spChg>
        <pc:spChg chg="add mod">
          <ac:chgData name="Javier Andres Luis Gonzalez" userId="9bfb70d5-126d-4793-8f2c-effcd62a7b5e" providerId="ADAL" clId="{F3F50C24-B04A-4FA0-B1E4-89B2B106AFB1}" dt="2024-10-15T17:25:06.549" v="890" actId="1076"/>
          <ac:spMkLst>
            <pc:docMk/>
            <pc:sldMk cId="3242017892" sldId="308"/>
            <ac:spMk id="6" creationId="{BADA282A-C6A9-82A5-F4E7-8E8A544F2CC4}"/>
          </ac:spMkLst>
        </pc:spChg>
        <pc:spChg chg="add mod">
          <ac:chgData name="Javier Andres Luis Gonzalez" userId="9bfb70d5-126d-4793-8f2c-effcd62a7b5e" providerId="ADAL" clId="{F3F50C24-B04A-4FA0-B1E4-89B2B106AFB1}" dt="2024-10-15T17:25:06.549" v="890" actId="1076"/>
          <ac:spMkLst>
            <pc:docMk/>
            <pc:sldMk cId="3242017892" sldId="308"/>
            <ac:spMk id="7" creationId="{27EB7ED2-0447-EC9B-15D7-2349CC161C47}"/>
          </ac:spMkLst>
        </pc:spChg>
        <pc:spChg chg="add mod">
          <ac:chgData name="Javier Andres Luis Gonzalez" userId="9bfb70d5-126d-4793-8f2c-effcd62a7b5e" providerId="ADAL" clId="{F3F50C24-B04A-4FA0-B1E4-89B2B106AFB1}" dt="2024-10-15T17:25:06.549" v="890" actId="1076"/>
          <ac:spMkLst>
            <pc:docMk/>
            <pc:sldMk cId="3242017892" sldId="308"/>
            <ac:spMk id="8" creationId="{861DE8E4-CE0A-2EDD-0694-7A821FA02050}"/>
          </ac:spMkLst>
        </pc:spChg>
        <pc:spChg chg="add mod">
          <ac:chgData name="Javier Andres Luis Gonzalez" userId="9bfb70d5-126d-4793-8f2c-effcd62a7b5e" providerId="ADAL" clId="{F3F50C24-B04A-4FA0-B1E4-89B2B106AFB1}" dt="2024-10-15T17:25:06.549" v="890" actId="1076"/>
          <ac:spMkLst>
            <pc:docMk/>
            <pc:sldMk cId="3242017892" sldId="308"/>
            <ac:spMk id="9" creationId="{00A84FA9-EB3F-2A3B-B225-CDC4C2977EE2}"/>
          </ac:spMkLst>
        </pc:spChg>
        <pc:spChg chg="add mod">
          <ac:chgData name="Javier Andres Luis Gonzalez" userId="9bfb70d5-126d-4793-8f2c-effcd62a7b5e" providerId="ADAL" clId="{F3F50C24-B04A-4FA0-B1E4-89B2B106AFB1}" dt="2024-10-15T17:25:06.549" v="890" actId="1076"/>
          <ac:spMkLst>
            <pc:docMk/>
            <pc:sldMk cId="3242017892" sldId="308"/>
            <ac:spMk id="10" creationId="{CB703E41-6190-CC51-F440-7C709103C4A0}"/>
          </ac:spMkLst>
        </pc:spChg>
      </pc:sldChg>
      <pc:sldChg chg="addSp delSp modSp add mod ord">
        <pc:chgData name="Javier Andres Luis Gonzalez" userId="9bfb70d5-126d-4793-8f2c-effcd62a7b5e" providerId="ADAL" clId="{F3F50C24-B04A-4FA0-B1E4-89B2B106AFB1}" dt="2024-10-17T17:28:14.556" v="2528" actId="207"/>
        <pc:sldMkLst>
          <pc:docMk/>
          <pc:sldMk cId="1894935086" sldId="309"/>
        </pc:sldMkLst>
        <pc:spChg chg="mod">
          <ac:chgData name="Javier Andres Luis Gonzalez" userId="9bfb70d5-126d-4793-8f2c-effcd62a7b5e" providerId="ADAL" clId="{F3F50C24-B04A-4FA0-B1E4-89B2B106AFB1}" dt="2024-10-17T17:28:14.556" v="2528" actId="207"/>
          <ac:spMkLst>
            <pc:docMk/>
            <pc:sldMk cId="1894935086" sldId="309"/>
            <ac:spMk id="9" creationId="{AC542773-78AE-E2B8-B195-0E5A1D674E53}"/>
          </ac:spMkLst>
        </pc:spChg>
        <pc:spChg chg="mod">
          <ac:chgData name="Javier Andres Luis Gonzalez" userId="9bfb70d5-126d-4793-8f2c-effcd62a7b5e" providerId="ADAL" clId="{F3F50C24-B04A-4FA0-B1E4-89B2B106AFB1}" dt="2024-10-15T18:02:41.121" v="1332" actId="6549"/>
          <ac:spMkLst>
            <pc:docMk/>
            <pc:sldMk cId="1894935086" sldId="309"/>
            <ac:spMk id="10" creationId="{13C1CDBD-D7F5-4EDC-40D5-B73B4C9D5CE8}"/>
          </ac:spMkLst>
        </pc:spChg>
        <pc:picChg chg="add del mod">
          <ac:chgData name="Javier Andres Luis Gonzalez" userId="9bfb70d5-126d-4793-8f2c-effcd62a7b5e" providerId="ADAL" clId="{F3F50C24-B04A-4FA0-B1E4-89B2B106AFB1}" dt="2024-10-15T18:02:59.432" v="1337" actId="22"/>
          <ac:picMkLst>
            <pc:docMk/>
            <pc:sldMk cId="1894935086" sldId="309"/>
            <ac:picMk id="3" creationId="{B49D9BAD-F5CF-3556-4166-8C68A7D14EE8}"/>
          </ac:picMkLst>
        </pc:picChg>
        <pc:picChg chg="add mod">
          <ac:chgData name="Javier Andres Luis Gonzalez" userId="9bfb70d5-126d-4793-8f2c-effcd62a7b5e" providerId="ADAL" clId="{F3F50C24-B04A-4FA0-B1E4-89B2B106AFB1}" dt="2024-10-15T18:03:10.664" v="1340" actId="1076"/>
          <ac:picMkLst>
            <pc:docMk/>
            <pc:sldMk cId="1894935086" sldId="309"/>
            <ac:picMk id="5" creationId="{66299EA7-4690-3BFF-DD9D-BA68D5D4B08D}"/>
          </ac:picMkLst>
        </pc:picChg>
        <pc:picChg chg="add del">
          <ac:chgData name="Javier Andres Luis Gonzalez" userId="9bfb70d5-126d-4793-8f2c-effcd62a7b5e" providerId="ADAL" clId="{F3F50C24-B04A-4FA0-B1E4-89B2B106AFB1}" dt="2024-10-15T18:03:12.894" v="1341" actId="478"/>
          <ac:picMkLst>
            <pc:docMk/>
            <pc:sldMk cId="1894935086" sldId="309"/>
            <ac:picMk id="8" creationId="{8E333B14-97DF-12FE-8456-ED4710954CB6}"/>
          </ac:picMkLst>
        </pc:picChg>
      </pc:sldChg>
      <pc:sldChg chg="add del">
        <pc:chgData name="Javier Andres Luis Gonzalez" userId="9bfb70d5-126d-4793-8f2c-effcd62a7b5e" providerId="ADAL" clId="{F3F50C24-B04A-4FA0-B1E4-89B2B106AFB1}" dt="2024-10-15T17:25:52.506" v="896"/>
        <pc:sldMkLst>
          <pc:docMk/>
          <pc:sldMk cId="2939220565" sldId="309"/>
        </pc:sldMkLst>
      </pc:sldChg>
      <pc:sldChg chg="del">
        <pc:chgData name="Javier Andres Luis Gonzalez" userId="9bfb70d5-126d-4793-8f2c-effcd62a7b5e" providerId="ADAL" clId="{F3F50C24-B04A-4FA0-B1E4-89B2B106AFB1}" dt="2024-10-15T16:07:16.288" v="85" actId="47"/>
        <pc:sldMkLst>
          <pc:docMk/>
          <pc:sldMk cId="1443941290" sldId="310"/>
        </pc:sldMkLst>
      </pc:sldChg>
      <pc:sldChg chg="addSp delSp modSp add mod ord">
        <pc:chgData name="Javier Andres Luis Gonzalez" userId="9bfb70d5-126d-4793-8f2c-effcd62a7b5e" providerId="ADAL" clId="{F3F50C24-B04A-4FA0-B1E4-89B2B106AFB1}" dt="2024-10-17T17:28:19.088" v="2529" actId="207"/>
        <pc:sldMkLst>
          <pc:docMk/>
          <pc:sldMk cId="3050808038" sldId="310"/>
        </pc:sldMkLst>
        <pc:spChg chg="mod">
          <ac:chgData name="Javier Andres Luis Gonzalez" userId="9bfb70d5-126d-4793-8f2c-effcd62a7b5e" providerId="ADAL" clId="{F3F50C24-B04A-4FA0-B1E4-89B2B106AFB1}" dt="2024-10-17T17:28:19.088" v="2529" actId="207"/>
          <ac:spMkLst>
            <pc:docMk/>
            <pc:sldMk cId="3050808038" sldId="310"/>
            <ac:spMk id="9" creationId="{1FC59B0D-03B3-37A1-E7EC-1F65B9439174}"/>
          </ac:spMkLst>
        </pc:spChg>
        <pc:spChg chg="mod">
          <ac:chgData name="Javier Andres Luis Gonzalez" userId="9bfb70d5-126d-4793-8f2c-effcd62a7b5e" providerId="ADAL" clId="{F3F50C24-B04A-4FA0-B1E4-89B2B106AFB1}" dt="2024-10-15T18:04:46.399" v="1358" actId="6549"/>
          <ac:spMkLst>
            <pc:docMk/>
            <pc:sldMk cId="3050808038" sldId="310"/>
            <ac:spMk id="10" creationId="{E8D38820-58E5-8BC8-CC88-4F9CA8709B33}"/>
          </ac:spMkLst>
        </pc:spChg>
        <pc:picChg chg="add mod">
          <ac:chgData name="Javier Andres Luis Gonzalez" userId="9bfb70d5-126d-4793-8f2c-effcd62a7b5e" providerId="ADAL" clId="{F3F50C24-B04A-4FA0-B1E4-89B2B106AFB1}" dt="2024-10-15T18:05:38.040" v="1364" actId="1076"/>
          <ac:picMkLst>
            <pc:docMk/>
            <pc:sldMk cId="3050808038" sldId="310"/>
            <ac:picMk id="3" creationId="{F21DBBFA-8EDE-0419-AEEF-FAE3FC5B50AE}"/>
          </ac:picMkLst>
        </pc:picChg>
        <pc:picChg chg="del">
          <ac:chgData name="Javier Andres Luis Gonzalez" userId="9bfb70d5-126d-4793-8f2c-effcd62a7b5e" providerId="ADAL" clId="{F3F50C24-B04A-4FA0-B1E4-89B2B106AFB1}" dt="2024-10-15T18:05:34.129" v="1363" actId="478"/>
          <ac:picMkLst>
            <pc:docMk/>
            <pc:sldMk cId="3050808038" sldId="310"/>
            <ac:picMk id="8" creationId="{90740D33-0C3B-34B5-9076-63F3A783940C}"/>
          </ac:picMkLst>
        </pc:picChg>
      </pc:sldChg>
      <pc:sldChg chg="addSp delSp modSp add mod modClrScheme chgLayout">
        <pc:chgData name="Javier Andres Luis Gonzalez" userId="9bfb70d5-126d-4793-8f2c-effcd62a7b5e" providerId="ADAL" clId="{F3F50C24-B04A-4FA0-B1E4-89B2B106AFB1}" dt="2024-10-17T17:28:28.829" v="2531" actId="207"/>
        <pc:sldMkLst>
          <pc:docMk/>
          <pc:sldMk cId="3247682610" sldId="311"/>
        </pc:sldMkLst>
        <pc:spChg chg="add mod">
          <ac:chgData name="Javier Andres Luis Gonzalez" userId="9bfb70d5-126d-4793-8f2c-effcd62a7b5e" providerId="ADAL" clId="{F3F50C24-B04A-4FA0-B1E4-89B2B106AFB1}" dt="2024-10-15T18:16:06.416" v="1691" actId="164"/>
          <ac:spMkLst>
            <pc:docMk/>
            <pc:sldMk cId="3247682610" sldId="311"/>
            <ac:spMk id="2" creationId="{72A95D1D-0B5B-6701-BB1F-044206E0B64F}"/>
          </ac:spMkLst>
        </pc:spChg>
        <pc:spChg chg="add mod">
          <ac:chgData name="Javier Andres Luis Gonzalez" userId="9bfb70d5-126d-4793-8f2c-effcd62a7b5e" providerId="ADAL" clId="{F3F50C24-B04A-4FA0-B1E4-89B2B106AFB1}" dt="2024-10-15T18:16:06.416" v="1691" actId="164"/>
          <ac:spMkLst>
            <pc:docMk/>
            <pc:sldMk cId="3247682610" sldId="311"/>
            <ac:spMk id="3" creationId="{0DC2BACB-00FA-B156-F35A-708F10428821}"/>
          </ac:spMkLst>
        </pc:spChg>
        <pc:spChg chg="mod">
          <ac:chgData name="Javier Andres Luis Gonzalez" userId="9bfb70d5-126d-4793-8f2c-effcd62a7b5e" providerId="ADAL" clId="{F3F50C24-B04A-4FA0-B1E4-89B2B106AFB1}" dt="2024-10-17T17:28:28.829" v="2531" actId="207"/>
          <ac:spMkLst>
            <pc:docMk/>
            <pc:sldMk cId="3247682610" sldId="311"/>
            <ac:spMk id="4" creationId="{F8D6321C-1B20-C346-152C-83AD678AD409}"/>
          </ac:spMkLst>
        </pc:spChg>
        <pc:spChg chg="mod">
          <ac:chgData name="Javier Andres Luis Gonzalez" userId="9bfb70d5-126d-4793-8f2c-effcd62a7b5e" providerId="ADAL" clId="{F3F50C24-B04A-4FA0-B1E4-89B2B106AFB1}" dt="2024-10-15T18:16:55.925" v="1692" actId="1076"/>
          <ac:spMkLst>
            <pc:docMk/>
            <pc:sldMk cId="3247682610" sldId="311"/>
            <ac:spMk id="5" creationId="{22469B14-8B20-710D-13C5-88A5EA2AB529}"/>
          </ac:spMkLst>
        </pc:spChg>
        <pc:spChg chg="del mod">
          <ac:chgData name="Javier Andres Luis Gonzalez" userId="9bfb70d5-126d-4793-8f2c-effcd62a7b5e" providerId="ADAL" clId="{F3F50C24-B04A-4FA0-B1E4-89B2B106AFB1}" dt="2024-10-15T18:14:52.803" v="1682" actId="478"/>
          <ac:spMkLst>
            <pc:docMk/>
            <pc:sldMk cId="3247682610" sldId="311"/>
            <ac:spMk id="6" creationId="{85574412-A74E-3006-54BD-DBF12D2C808B}"/>
          </ac:spMkLst>
        </pc:spChg>
        <pc:spChg chg="mod">
          <ac:chgData name="Javier Andres Luis Gonzalez" userId="9bfb70d5-126d-4793-8f2c-effcd62a7b5e" providerId="ADAL" clId="{F3F50C24-B04A-4FA0-B1E4-89B2B106AFB1}" dt="2024-10-15T18:16:55.925" v="1692" actId="1076"/>
          <ac:spMkLst>
            <pc:docMk/>
            <pc:sldMk cId="3247682610" sldId="311"/>
            <ac:spMk id="7" creationId="{F50FA342-1AC9-BDDC-CCBC-68143292C74E}"/>
          </ac:spMkLst>
        </pc:spChg>
        <pc:spChg chg="mod">
          <ac:chgData name="Javier Andres Luis Gonzalez" userId="9bfb70d5-126d-4793-8f2c-effcd62a7b5e" providerId="ADAL" clId="{F3F50C24-B04A-4FA0-B1E4-89B2B106AFB1}" dt="2024-10-15T18:16:06.416" v="1691" actId="164"/>
          <ac:spMkLst>
            <pc:docMk/>
            <pc:sldMk cId="3247682610" sldId="311"/>
            <ac:spMk id="8" creationId="{33E8DB6E-4B18-200A-6F37-0F5937D6121F}"/>
          </ac:spMkLst>
        </pc:spChg>
        <pc:spChg chg="del mod">
          <ac:chgData name="Javier Andres Luis Gonzalez" userId="9bfb70d5-126d-4793-8f2c-effcd62a7b5e" providerId="ADAL" clId="{F3F50C24-B04A-4FA0-B1E4-89B2B106AFB1}" dt="2024-10-15T18:10:21.243" v="1536" actId="478"/>
          <ac:spMkLst>
            <pc:docMk/>
            <pc:sldMk cId="3247682610" sldId="311"/>
            <ac:spMk id="9" creationId="{30ECFE8C-CEE2-F196-1BA7-9256B2EF1D8F}"/>
          </ac:spMkLst>
        </pc:spChg>
        <pc:spChg chg="del mod">
          <ac:chgData name="Javier Andres Luis Gonzalez" userId="9bfb70d5-126d-4793-8f2c-effcd62a7b5e" providerId="ADAL" clId="{F3F50C24-B04A-4FA0-B1E4-89B2B106AFB1}" dt="2024-10-15T18:10:21.243" v="1536" actId="478"/>
          <ac:spMkLst>
            <pc:docMk/>
            <pc:sldMk cId="3247682610" sldId="311"/>
            <ac:spMk id="10" creationId="{1C9A464F-C56E-D68E-D6C8-D7B246689521}"/>
          </ac:spMkLst>
        </pc:spChg>
        <pc:spChg chg="mod">
          <ac:chgData name="Javier Andres Luis Gonzalez" userId="9bfb70d5-126d-4793-8f2c-effcd62a7b5e" providerId="ADAL" clId="{F3F50C24-B04A-4FA0-B1E4-89B2B106AFB1}" dt="2024-10-15T18:16:55.925" v="1692" actId="1076"/>
          <ac:spMkLst>
            <pc:docMk/>
            <pc:sldMk cId="3247682610" sldId="311"/>
            <ac:spMk id="11" creationId="{D368FF3D-5A8C-679D-7781-01DF23A55B2B}"/>
          </ac:spMkLst>
        </pc:spChg>
        <pc:spChg chg="add del mod">
          <ac:chgData name="Javier Andres Luis Gonzalez" userId="9bfb70d5-126d-4793-8f2c-effcd62a7b5e" providerId="ADAL" clId="{F3F50C24-B04A-4FA0-B1E4-89B2B106AFB1}" dt="2024-10-15T18:11:56.174" v="1573" actId="478"/>
          <ac:spMkLst>
            <pc:docMk/>
            <pc:sldMk cId="3247682610" sldId="311"/>
            <ac:spMk id="12" creationId="{12C41CF3-4251-259F-FC84-5A64792CBC79}"/>
          </ac:spMkLst>
        </pc:spChg>
        <pc:spChg chg="add mod">
          <ac:chgData name="Javier Andres Luis Gonzalez" userId="9bfb70d5-126d-4793-8f2c-effcd62a7b5e" providerId="ADAL" clId="{F3F50C24-B04A-4FA0-B1E4-89B2B106AFB1}" dt="2024-10-15T18:10:47.483" v="1539"/>
          <ac:spMkLst>
            <pc:docMk/>
            <pc:sldMk cId="3247682610" sldId="311"/>
            <ac:spMk id="13" creationId="{CF411846-795F-6618-884B-EA7C7561C5B8}"/>
          </ac:spMkLst>
        </pc:spChg>
        <pc:spChg chg="add mod">
          <ac:chgData name="Javier Andres Luis Gonzalez" userId="9bfb70d5-126d-4793-8f2c-effcd62a7b5e" providerId="ADAL" clId="{F3F50C24-B04A-4FA0-B1E4-89B2B106AFB1}" dt="2024-10-15T18:10:47.483" v="1539"/>
          <ac:spMkLst>
            <pc:docMk/>
            <pc:sldMk cId="3247682610" sldId="311"/>
            <ac:spMk id="14" creationId="{C5929D8B-F595-6BE4-5620-305A0D72F5EB}"/>
          </ac:spMkLst>
        </pc:spChg>
        <pc:spChg chg="add mod">
          <ac:chgData name="Javier Andres Luis Gonzalez" userId="9bfb70d5-126d-4793-8f2c-effcd62a7b5e" providerId="ADAL" clId="{F3F50C24-B04A-4FA0-B1E4-89B2B106AFB1}" dt="2024-10-15T18:16:06.416" v="1691" actId="164"/>
          <ac:spMkLst>
            <pc:docMk/>
            <pc:sldMk cId="3247682610" sldId="311"/>
            <ac:spMk id="15" creationId="{2C78BE1C-2593-6259-4882-7C16D6BE319F}"/>
          </ac:spMkLst>
        </pc:spChg>
        <pc:spChg chg="add mod">
          <ac:chgData name="Javier Andres Luis Gonzalez" userId="9bfb70d5-126d-4793-8f2c-effcd62a7b5e" providerId="ADAL" clId="{F3F50C24-B04A-4FA0-B1E4-89B2B106AFB1}" dt="2024-10-15T18:16:06.416" v="1691" actId="164"/>
          <ac:spMkLst>
            <pc:docMk/>
            <pc:sldMk cId="3247682610" sldId="311"/>
            <ac:spMk id="16" creationId="{7D32C266-AA77-BB53-1CE2-718D0A65CD82}"/>
          </ac:spMkLst>
        </pc:spChg>
        <pc:spChg chg="add del">
          <ac:chgData name="Javier Andres Luis Gonzalez" userId="9bfb70d5-126d-4793-8f2c-effcd62a7b5e" providerId="ADAL" clId="{F3F50C24-B04A-4FA0-B1E4-89B2B106AFB1}" dt="2024-10-15T18:12:44.744" v="1586" actId="22"/>
          <ac:spMkLst>
            <pc:docMk/>
            <pc:sldMk cId="3247682610" sldId="311"/>
            <ac:spMk id="18" creationId="{3E514A42-85E5-BE63-F6E2-BCC7C175FE3C}"/>
          </ac:spMkLst>
        </pc:spChg>
        <pc:spChg chg="add mod">
          <ac:chgData name="Javier Andres Luis Gonzalez" userId="9bfb70d5-126d-4793-8f2c-effcd62a7b5e" providerId="ADAL" clId="{F3F50C24-B04A-4FA0-B1E4-89B2B106AFB1}" dt="2024-10-15T18:16:06.416" v="1691" actId="164"/>
          <ac:spMkLst>
            <pc:docMk/>
            <pc:sldMk cId="3247682610" sldId="311"/>
            <ac:spMk id="19" creationId="{9DFB315F-D672-B1AB-8402-41AF85017B59}"/>
          </ac:spMkLst>
        </pc:spChg>
        <pc:spChg chg="add mod">
          <ac:chgData name="Javier Andres Luis Gonzalez" userId="9bfb70d5-126d-4793-8f2c-effcd62a7b5e" providerId="ADAL" clId="{F3F50C24-B04A-4FA0-B1E4-89B2B106AFB1}" dt="2024-10-15T18:15:37.496" v="1687" actId="571"/>
          <ac:spMkLst>
            <pc:docMk/>
            <pc:sldMk cId="3247682610" sldId="311"/>
            <ac:spMk id="20" creationId="{9C274D4A-DA32-7A84-29D8-9AEF0C9AF339}"/>
          </ac:spMkLst>
        </pc:spChg>
        <pc:grpChg chg="add mod">
          <ac:chgData name="Javier Andres Luis Gonzalez" userId="9bfb70d5-126d-4793-8f2c-effcd62a7b5e" providerId="ADAL" clId="{F3F50C24-B04A-4FA0-B1E4-89B2B106AFB1}" dt="2024-10-15T18:16:06.416" v="1691" actId="164"/>
          <ac:grpSpMkLst>
            <pc:docMk/>
            <pc:sldMk cId="3247682610" sldId="311"/>
            <ac:grpSpMk id="21" creationId="{59251F3F-3B5C-2446-740A-4B5714CF0476}"/>
          </ac:grpSpMkLst>
        </pc:grpChg>
      </pc:sldChg>
      <pc:sldChg chg="addSp delSp modSp add mod">
        <pc:chgData name="Javier Andres Luis Gonzalez" userId="9bfb70d5-126d-4793-8f2c-effcd62a7b5e" providerId="ADAL" clId="{F3F50C24-B04A-4FA0-B1E4-89B2B106AFB1}" dt="2024-10-17T17:29:00.979" v="2539" actId="207"/>
        <pc:sldMkLst>
          <pc:docMk/>
          <pc:sldMk cId="3379197536" sldId="312"/>
        </pc:sldMkLst>
        <pc:spChg chg="add mod">
          <ac:chgData name="Javier Andres Luis Gonzalez" userId="9bfb70d5-126d-4793-8f2c-effcd62a7b5e" providerId="ADAL" clId="{F3F50C24-B04A-4FA0-B1E4-89B2B106AFB1}" dt="2024-10-15T18:25:10.364" v="1853" actId="1076"/>
          <ac:spMkLst>
            <pc:docMk/>
            <pc:sldMk cId="3379197536" sldId="312"/>
            <ac:spMk id="2" creationId="{9A994EDE-FD24-9EAB-E7C3-DE85B97F85E1}"/>
          </ac:spMkLst>
        </pc:spChg>
        <pc:spChg chg="mod">
          <ac:chgData name="Javier Andres Luis Gonzalez" userId="9bfb70d5-126d-4793-8f2c-effcd62a7b5e" providerId="ADAL" clId="{F3F50C24-B04A-4FA0-B1E4-89B2B106AFB1}" dt="2024-10-16T14:38:57.852" v="2373" actId="20577"/>
          <ac:spMkLst>
            <pc:docMk/>
            <pc:sldMk cId="3379197536" sldId="312"/>
            <ac:spMk id="3" creationId="{AE33AFE0-C7D3-04E8-F0CC-34DD8AF7224B}"/>
          </ac:spMkLst>
        </pc:spChg>
        <pc:spChg chg="mod">
          <ac:chgData name="Javier Andres Luis Gonzalez" userId="9bfb70d5-126d-4793-8f2c-effcd62a7b5e" providerId="ADAL" clId="{F3F50C24-B04A-4FA0-B1E4-89B2B106AFB1}" dt="2024-10-17T17:29:00.979" v="2539" actId="207"/>
          <ac:spMkLst>
            <pc:docMk/>
            <pc:sldMk cId="3379197536" sldId="312"/>
            <ac:spMk id="7" creationId="{B5CA5EDD-C8A1-3FEF-3354-46DEC47AD19D}"/>
          </ac:spMkLst>
        </pc:spChg>
        <pc:spChg chg="add del mod">
          <ac:chgData name="Javier Andres Luis Gonzalez" userId="9bfb70d5-126d-4793-8f2c-effcd62a7b5e" providerId="ADAL" clId="{F3F50C24-B04A-4FA0-B1E4-89B2B106AFB1}" dt="2024-10-15T18:24:37.414" v="1843" actId="478"/>
          <ac:spMkLst>
            <pc:docMk/>
            <pc:sldMk cId="3379197536" sldId="312"/>
            <ac:spMk id="8" creationId="{22337747-AF17-5770-161A-4745EC47B224}"/>
          </ac:spMkLst>
        </pc:spChg>
      </pc:sldChg>
      <pc:sldChg chg="addSp delSp modSp add mod modClrScheme chgLayout">
        <pc:chgData name="Javier Andres Luis Gonzalez" userId="9bfb70d5-126d-4793-8f2c-effcd62a7b5e" providerId="ADAL" clId="{F3F50C24-B04A-4FA0-B1E4-89B2B106AFB1}" dt="2024-10-17T17:29:37.128" v="2544" actId="207"/>
        <pc:sldMkLst>
          <pc:docMk/>
          <pc:sldMk cId="1403502596" sldId="313"/>
        </pc:sldMkLst>
        <pc:spChg chg="add del mod">
          <ac:chgData name="Javier Andres Luis Gonzalez" userId="9bfb70d5-126d-4793-8f2c-effcd62a7b5e" providerId="ADAL" clId="{F3F50C24-B04A-4FA0-B1E4-89B2B106AFB1}" dt="2024-10-15T19:00:59.424" v="2200" actId="21"/>
          <ac:spMkLst>
            <pc:docMk/>
            <pc:sldMk cId="1403502596" sldId="313"/>
            <ac:spMk id="2"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3" creationId="{AC339052-530C-8C0F-98BC-C3A25C159510}"/>
          </ac:spMkLst>
        </pc:spChg>
        <pc:spChg chg="add mod">
          <ac:chgData name="Javier Andres Luis Gonzalez" userId="9bfb70d5-126d-4793-8f2c-effcd62a7b5e" providerId="ADAL" clId="{F3F50C24-B04A-4FA0-B1E4-89B2B106AFB1}" dt="2024-10-15T19:03:07.024" v="2252" actId="1076"/>
          <ac:spMkLst>
            <pc:docMk/>
            <pc:sldMk cId="1403502596" sldId="313"/>
            <ac:spMk id="4" creationId="{EF77A10E-1141-C1F3-5958-C2AB07C74EBB}"/>
          </ac:spMkLst>
        </pc:spChg>
        <pc:spChg chg="add mod">
          <ac:chgData name="Javier Andres Luis Gonzalez" userId="9bfb70d5-126d-4793-8f2c-effcd62a7b5e" providerId="ADAL" clId="{F3F50C24-B04A-4FA0-B1E4-89B2B106AFB1}" dt="2024-10-15T19:02:22.520" v="2248" actId="1076"/>
          <ac:spMkLst>
            <pc:docMk/>
            <pc:sldMk cId="1403502596" sldId="313"/>
            <ac:spMk id="5" creationId="{043F304C-1936-4338-8739-9391E8DC180D}"/>
          </ac:spMkLst>
        </pc:spChg>
        <pc:spChg chg="add mod">
          <ac:chgData name="Javier Andres Luis Gonzalez" userId="9bfb70d5-126d-4793-8f2c-effcd62a7b5e" providerId="ADAL" clId="{F3F50C24-B04A-4FA0-B1E4-89B2B106AFB1}" dt="2024-10-17T17:29:37.128" v="2544" actId="207"/>
          <ac:spMkLst>
            <pc:docMk/>
            <pc:sldMk cId="1403502596" sldId="313"/>
            <ac:spMk id="6" creationId="{E078E95C-DB7B-D9F5-D44B-14C05EB35739}"/>
          </ac:spMkLst>
        </pc:spChg>
        <pc:spChg chg="del">
          <ac:chgData name="Javier Andres Luis Gonzalez" userId="9bfb70d5-126d-4793-8f2c-effcd62a7b5e" providerId="ADAL" clId="{F3F50C24-B04A-4FA0-B1E4-89B2B106AFB1}" dt="2024-10-15T18:50:53.080" v="2142" actId="478"/>
          <ac:spMkLst>
            <pc:docMk/>
            <pc:sldMk cId="1403502596" sldId="313"/>
            <ac:spMk id="8" creationId="{5AEE896D-52D5-7600-88F6-EDE47CEE697F}"/>
          </ac:spMkLst>
        </pc:spChg>
        <pc:spChg chg="del">
          <ac:chgData name="Javier Andres Luis Gonzalez" userId="9bfb70d5-126d-4793-8f2c-effcd62a7b5e" providerId="ADAL" clId="{F3F50C24-B04A-4FA0-B1E4-89B2B106AFB1}" dt="2024-10-15T18:50:53.080" v="2142" actId="478"/>
          <ac:spMkLst>
            <pc:docMk/>
            <pc:sldMk cId="1403502596" sldId="313"/>
            <ac:spMk id="10" creationId="{D65ED152-35CC-AC12-5A4E-622EF00EC91E}"/>
          </ac:spMkLst>
        </pc:spChg>
        <pc:spChg chg="del">
          <ac:chgData name="Javier Andres Luis Gonzalez" userId="9bfb70d5-126d-4793-8f2c-effcd62a7b5e" providerId="ADAL" clId="{F3F50C24-B04A-4FA0-B1E4-89B2B106AFB1}" dt="2024-10-15T18:50:53.080" v="2142" actId="478"/>
          <ac:spMkLst>
            <pc:docMk/>
            <pc:sldMk cId="1403502596" sldId="313"/>
            <ac:spMk id="11" creationId="{C4F9AA43-34FB-98D1-5D15-AE78D2B062F6}"/>
          </ac:spMkLst>
        </pc:spChg>
        <pc:spChg chg="del mod">
          <ac:chgData name="Javier Andres Luis Gonzalez" userId="9bfb70d5-126d-4793-8f2c-effcd62a7b5e" providerId="ADAL" clId="{F3F50C24-B04A-4FA0-B1E4-89B2B106AFB1}" dt="2024-10-15T18:50:53.080" v="2142" actId="478"/>
          <ac:spMkLst>
            <pc:docMk/>
            <pc:sldMk cId="1403502596" sldId="313"/>
            <ac:spMk id="13" creationId="{FCFBD7E6-79A3-A255-2C36-98B2E7E872F0}"/>
          </ac:spMkLst>
        </pc:spChg>
        <pc:spChg chg="del">
          <ac:chgData name="Javier Andres Luis Gonzalez" userId="9bfb70d5-126d-4793-8f2c-effcd62a7b5e" providerId="ADAL" clId="{F3F50C24-B04A-4FA0-B1E4-89B2B106AFB1}" dt="2024-10-15T18:50:53.080" v="2142" actId="478"/>
          <ac:spMkLst>
            <pc:docMk/>
            <pc:sldMk cId="1403502596" sldId="313"/>
            <ac:spMk id="14" creationId="{2214FA56-7E52-3AE1-9A00-C591CD3D7B40}"/>
          </ac:spMkLst>
        </pc:spChg>
      </pc:sldChg>
      <pc:sldChg chg="addSp delSp modSp add del mod">
        <pc:chgData name="Javier Andres Luis Gonzalez" userId="9bfb70d5-126d-4793-8f2c-effcd62a7b5e" providerId="ADAL" clId="{F3F50C24-B04A-4FA0-B1E4-89B2B106AFB1}" dt="2024-10-17T17:28:35.694" v="2533" actId="207"/>
        <pc:sldMkLst>
          <pc:docMk/>
          <pc:sldMk cId="22140848" sldId="314"/>
        </pc:sldMkLst>
        <pc:spChg chg="mod">
          <ac:chgData name="Javier Andres Luis Gonzalez" userId="9bfb70d5-126d-4793-8f2c-effcd62a7b5e" providerId="ADAL" clId="{F3F50C24-B04A-4FA0-B1E4-89B2B106AFB1}" dt="2024-10-16T14:38:48.301" v="2368"/>
          <ac:spMkLst>
            <pc:docMk/>
            <pc:sldMk cId="22140848" sldId="314"/>
            <ac:spMk id="3" creationId="{EC0467E1-D960-EFDF-A3A1-9034BE93764B}"/>
          </ac:spMkLst>
        </pc:spChg>
        <pc:spChg chg="mod">
          <ac:chgData name="Javier Andres Luis Gonzalez" userId="9bfb70d5-126d-4793-8f2c-effcd62a7b5e" providerId="ADAL" clId="{F3F50C24-B04A-4FA0-B1E4-89B2B106AFB1}" dt="2024-10-17T17:28:35.694" v="2533" actId="207"/>
          <ac:spMkLst>
            <pc:docMk/>
            <pc:sldMk cId="22140848" sldId="314"/>
            <ac:spMk id="7" creationId="{D04F0E3C-B031-E551-DF32-482470029165}"/>
          </ac:spMkLst>
        </pc:spChg>
        <pc:spChg chg="del">
          <ac:chgData name="Javier Andres Luis Gonzalez" userId="9bfb70d5-126d-4793-8f2c-effcd62a7b5e" providerId="ADAL" clId="{F3F50C24-B04A-4FA0-B1E4-89B2B106AFB1}" dt="2024-10-16T14:30:10.356" v="2274" actId="478"/>
          <ac:spMkLst>
            <pc:docMk/>
            <pc:sldMk cId="22140848" sldId="314"/>
            <ac:spMk id="8" creationId="{AD0C174E-F396-4369-C2FA-89A097A6C347}"/>
          </ac:spMkLst>
        </pc:spChg>
        <pc:picChg chg="add mod modCrop">
          <ac:chgData name="Javier Andres Luis Gonzalez" userId="9bfb70d5-126d-4793-8f2c-effcd62a7b5e" providerId="ADAL" clId="{F3F50C24-B04A-4FA0-B1E4-89B2B106AFB1}" dt="2024-10-16T14:30:58.369" v="2288" actId="1076"/>
          <ac:picMkLst>
            <pc:docMk/>
            <pc:sldMk cId="22140848" sldId="314"/>
            <ac:picMk id="4" creationId="{36B95D5A-1380-3EE2-372E-D021FA2FFC8B}"/>
          </ac:picMkLst>
        </pc:picChg>
      </pc:sldChg>
      <pc:sldChg chg="addSp delSp modSp add mod ord">
        <pc:chgData name="Javier Andres Luis Gonzalez" userId="9bfb70d5-126d-4793-8f2c-effcd62a7b5e" providerId="ADAL" clId="{F3F50C24-B04A-4FA0-B1E4-89B2B106AFB1}" dt="2024-10-17T17:29:04.343" v="2540" actId="207"/>
        <pc:sldMkLst>
          <pc:docMk/>
          <pc:sldMk cId="522508811" sldId="315"/>
        </pc:sldMkLst>
        <pc:spChg chg="mod">
          <ac:chgData name="Javier Andres Luis Gonzalez" userId="9bfb70d5-126d-4793-8f2c-effcd62a7b5e" providerId="ADAL" clId="{F3F50C24-B04A-4FA0-B1E4-89B2B106AFB1}" dt="2024-10-16T14:39:04.561" v="2378" actId="20577"/>
          <ac:spMkLst>
            <pc:docMk/>
            <pc:sldMk cId="522508811" sldId="315"/>
            <ac:spMk id="3" creationId="{C4E15C42-BA30-F838-E8E2-48ECA90E3D98}"/>
          </ac:spMkLst>
        </pc:spChg>
        <pc:spChg chg="mod">
          <ac:chgData name="Javier Andres Luis Gonzalez" userId="9bfb70d5-126d-4793-8f2c-effcd62a7b5e" providerId="ADAL" clId="{F3F50C24-B04A-4FA0-B1E4-89B2B106AFB1}" dt="2024-10-17T17:29:04.343" v="2540" actId="207"/>
          <ac:spMkLst>
            <pc:docMk/>
            <pc:sldMk cId="522508811" sldId="315"/>
            <ac:spMk id="7" creationId="{79CDD45D-9902-C6BF-5A98-31246D3D27F2}"/>
          </ac:spMkLst>
        </pc:spChg>
        <pc:picChg chg="del">
          <ac:chgData name="Javier Andres Luis Gonzalez" userId="9bfb70d5-126d-4793-8f2c-effcd62a7b5e" providerId="ADAL" clId="{F3F50C24-B04A-4FA0-B1E4-89B2B106AFB1}" dt="2024-10-16T14:33:28.445" v="2309" actId="478"/>
          <ac:picMkLst>
            <pc:docMk/>
            <pc:sldMk cId="522508811" sldId="315"/>
            <ac:picMk id="4" creationId="{A37BD948-3C8D-FFD6-F6CC-09F6AEBC438A}"/>
          </ac:picMkLst>
        </pc:picChg>
        <pc:picChg chg="add mod">
          <ac:chgData name="Javier Andres Luis Gonzalez" userId="9bfb70d5-126d-4793-8f2c-effcd62a7b5e" providerId="ADAL" clId="{F3F50C24-B04A-4FA0-B1E4-89B2B106AFB1}" dt="2024-10-16T14:33:31.040" v="2310" actId="1076"/>
          <ac:picMkLst>
            <pc:docMk/>
            <pc:sldMk cId="522508811" sldId="315"/>
            <ac:picMk id="5" creationId="{6416DBEF-0B83-658C-E6BC-D16945F3221B}"/>
          </ac:picMkLst>
        </pc:picChg>
      </pc:sldChg>
      <pc:sldChg chg="addSp delSp modSp new mod ord setBg">
        <pc:chgData name="Javier Andres Luis Gonzalez" userId="9bfb70d5-126d-4793-8f2c-effcd62a7b5e" providerId="ADAL" clId="{F3F50C24-B04A-4FA0-B1E4-89B2B106AFB1}" dt="2024-10-17T17:28:57.208" v="2538" actId="207"/>
        <pc:sldMkLst>
          <pc:docMk/>
          <pc:sldMk cId="3754107916" sldId="316"/>
        </pc:sldMkLst>
        <pc:spChg chg="add del">
          <ac:chgData name="Javier Andres Luis Gonzalez" userId="9bfb70d5-126d-4793-8f2c-effcd62a7b5e" providerId="ADAL" clId="{F3F50C24-B04A-4FA0-B1E4-89B2B106AFB1}" dt="2024-10-16T14:42:32.401" v="2402" actId="478"/>
          <ac:spMkLst>
            <pc:docMk/>
            <pc:sldMk cId="3754107916" sldId="316"/>
            <ac:spMk id="3" creationId="{B028E31E-A95F-7F3D-1927-8C27CD9F2DD2}"/>
          </ac:spMkLst>
        </pc:spChg>
        <pc:spChg chg="add mod">
          <ac:chgData name="Javier Andres Luis Gonzalez" userId="9bfb70d5-126d-4793-8f2c-effcd62a7b5e" providerId="ADAL" clId="{F3F50C24-B04A-4FA0-B1E4-89B2B106AFB1}" dt="2024-10-17T17:28:57.208" v="2538" actId="207"/>
          <ac:spMkLst>
            <pc:docMk/>
            <pc:sldMk cId="3754107916" sldId="316"/>
            <ac:spMk id="4" creationId="{34003EF8-EF1E-6AC9-76A2-973C6BAD8E57}"/>
          </ac:spMkLst>
        </pc:spChg>
        <pc:spChg chg="add del">
          <ac:chgData name="Javier Andres Luis Gonzalez" userId="9bfb70d5-126d-4793-8f2c-effcd62a7b5e" providerId="ADAL" clId="{F3F50C24-B04A-4FA0-B1E4-89B2B106AFB1}" dt="2024-10-16T14:49:30.229" v="2459" actId="22"/>
          <ac:spMkLst>
            <pc:docMk/>
            <pc:sldMk cId="3754107916" sldId="316"/>
            <ac:spMk id="8" creationId="{D84953C3-1963-7003-6BB5-5A6A72415B1D}"/>
          </ac:spMkLst>
        </pc:spChg>
        <pc:spChg chg="add mod">
          <ac:chgData name="Javier Andres Luis Gonzalez" userId="9bfb70d5-126d-4793-8f2c-effcd62a7b5e" providerId="ADAL" clId="{F3F50C24-B04A-4FA0-B1E4-89B2B106AFB1}" dt="2024-10-16T14:51:00.111" v="2474" actId="14100"/>
          <ac:spMkLst>
            <pc:docMk/>
            <pc:sldMk cId="3754107916" sldId="316"/>
            <ac:spMk id="10" creationId="{5F99D0AE-5CAA-8003-FB35-BC05B1D4831C}"/>
          </ac:spMkLst>
        </pc:spChg>
        <pc:spChg chg="add del">
          <ac:chgData name="Javier Andres Luis Gonzalez" userId="9bfb70d5-126d-4793-8f2c-effcd62a7b5e" providerId="ADAL" clId="{F3F50C24-B04A-4FA0-B1E4-89B2B106AFB1}" dt="2024-10-16T14:45:23.284" v="2406" actId="26606"/>
          <ac:spMkLst>
            <pc:docMk/>
            <pc:sldMk cId="3754107916" sldId="316"/>
            <ac:spMk id="11" creationId="{D4771268-CB57-404A-9271-370EB28F6090}"/>
          </ac:spMkLst>
        </pc:spChg>
        <pc:picChg chg="add mod">
          <ac:chgData name="Javier Andres Luis Gonzalez" userId="9bfb70d5-126d-4793-8f2c-effcd62a7b5e" providerId="ADAL" clId="{F3F50C24-B04A-4FA0-B1E4-89B2B106AFB1}" dt="2024-10-16T14:49:10.452" v="2454" actId="1076"/>
          <ac:picMkLst>
            <pc:docMk/>
            <pc:sldMk cId="3754107916" sldId="316"/>
            <ac:picMk id="6" creationId="{15277719-5C52-ABDD-ED59-3F956A6E1B12}"/>
          </ac:picMkLst>
        </pc:picChg>
      </pc:sldChg>
      <pc:sldChg chg="addSp delSp modSp add mod">
        <pc:chgData name="Javier Andres Luis Gonzalez" userId="9bfb70d5-126d-4793-8f2c-effcd62a7b5e" providerId="ADAL" clId="{F3F50C24-B04A-4FA0-B1E4-89B2B106AFB1}" dt="2024-10-17T17:29:12.744" v="2541" actId="207"/>
        <pc:sldMkLst>
          <pc:docMk/>
          <pc:sldMk cId="1008714003" sldId="317"/>
        </pc:sldMkLst>
        <pc:spChg chg="add mod">
          <ac:chgData name="Javier Andres Luis Gonzalez" userId="9bfb70d5-126d-4793-8f2c-effcd62a7b5e" providerId="ADAL" clId="{F3F50C24-B04A-4FA0-B1E4-89B2B106AFB1}" dt="2024-10-16T14:51:32.543" v="2476"/>
          <ac:spMkLst>
            <pc:docMk/>
            <pc:sldMk cId="1008714003" sldId="317"/>
            <ac:spMk id="2" creationId="{D2219226-E2FF-56BE-4F02-8DCA8D7CC4B4}"/>
          </ac:spMkLst>
        </pc:spChg>
        <pc:spChg chg="mod">
          <ac:chgData name="Javier Andres Luis Gonzalez" userId="9bfb70d5-126d-4793-8f2c-effcd62a7b5e" providerId="ADAL" clId="{F3F50C24-B04A-4FA0-B1E4-89B2B106AFB1}" dt="2024-10-17T17:29:12.744" v="2541" actId="207"/>
          <ac:spMkLst>
            <pc:docMk/>
            <pc:sldMk cId="1008714003" sldId="317"/>
            <ac:spMk id="4" creationId="{8F42C269-EDDA-34CF-6F95-88873D338456}"/>
          </ac:spMkLst>
        </pc:spChg>
        <pc:picChg chg="add del mod">
          <ac:chgData name="Javier Andres Luis Gonzalez" userId="9bfb70d5-126d-4793-8f2c-effcd62a7b5e" providerId="ADAL" clId="{F3F50C24-B04A-4FA0-B1E4-89B2B106AFB1}" dt="2024-10-16T14:54:05.096" v="2504" actId="478"/>
          <ac:picMkLst>
            <pc:docMk/>
            <pc:sldMk cId="1008714003" sldId="317"/>
            <ac:picMk id="5" creationId="{BA25D5CE-EDB8-716C-D9B8-BC3AC5379660}"/>
          </ac:picMkLst>
        </pc:picChg>
        <pc:picChg chg="del">
          <ac:chgData name="Javier Andres Luis Gonzalez" userId="9bfb70d5-126d-4793-8f2c-effcd62a7b5e" providerId="ADAL" clId="{F3F50C24-B04A-4FA0-B1E4-89B2B106AFB1}" dt="2024-10-16T14:52:31.563" v="2492" actId="478"/>
          <ac:picMkLst>
            <pc:docMk/>
            <pc:sldMk cId="1008714003" sldId="317"/>
            <ac:picMk id="6" creationId="{C9EEE979-A70B-6892-B1AC-D840A382AB63}"/>
          </ac:picMkLst>
        </pc:picChg>
        <pc:picChg chg="add mod">
          <ac:chgData name="Javier Andres Luis Gonzalez" userId="9bfb70d5-126d-4793-8f2c-effcd62a7b5e" providerId="ADAL" clId="{F3F50C24-B04A-4FA0-B1E4-89B2B106AFB1}" dt="2024-10-16T14:55:02.917" v="2512" actId="14100"/>
          <ac:picMkLst>
            <pc:docMk/>
            <pc:sldMk cId="1008714003" sldId="317"/>
            <ac:picMk id="8" creationId="{01539202-6D23-23B8-3A95-716D207E2CB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625417B-8906-F8D2-5A76-37A3403D89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1D1129C5-3EFB-E089-9842-6295574DEC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B2A734-889A-4C68-A97A-F3E65CF0D3D2}" type="datetimeFigureOut">
              <a:rPr lang="es-CO" smtClean="0"/>
              <a:t>6/11/2024</a:t>
            </a:fld>
            <a:endParaRPr lang="es-CO"/>
          </a:p>
        </p:txBody>
      </p:sp>
      <p:sp>
        <p:nvSpPr>
          <p:cNvPr id="4" name="Marcador de pie de página 3">
            <a:extLst>
              <a:ext uri="{FF2B5EF4-FFF2-40B4-BE49-F238E27FC236}">
                <a16:creationId xmlns:a16="http://schemas.microsoft.com/office/drawing/2014/main" id="{E6F10F0E-3A49-4B05-3A1C-F33E310646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0E9311F-D21D-29BA-B24D-EA4CBB400E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13179F-6EF2-4283-9752-9BBD16C3F402}" type="slidenum">
              <a:rPr lang="es-CO" smtClean="0"/>
              <a:t>‹Nº›</a:t>
            </a:fld>
            <a:endParaRPr lang="es-CO"/>
          </a:p>
        </p:txBody>
      </p:sp>
    </p:spTree>
    <p:extLst>
      <p:ext uri="{BB962C8B-B14F-4D97-AF65-F5344CB8AC3E}">
        <p14:creationId xmlns:p14="http://schemas.microsoft.com/office/powerpoint/2010/main" val="345850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DFA8E-2F88-4B98-83D0-53DB04DEE8E4}" type="datetimeFigureOut">
              <a:rPr lang="es-CO" smtClean="0"/>
              <a:t>6/11/2024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0C6BD-6081-43B2-901B-FE1C0B21A6CD}" type="slidenum">
              <a:rPr lang="es-CO" smtClean="0"/>
              <a:t>‹Nº›</a:t>
            </a:fld>
            <a:endParaRPr lang="es-CO"/>
          </a:p>
        </p:txBody>
      </p:sp>
    </p:spTree>
    <p:extLst>
      <p:ext uri="{BB962C8B-B14F-4D97-AF65-F5344CB8AC3E}">
        <p14:creationId xmlns:p14="http://schemas.microsoft.com/office/powerpoint/2010/main" val="118996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C80C6BD-6081-43B2-901B-FE1C0B21A6CD}" type="slidenum">
              <a:rPr lang="es-CO" smtClean="0"/>
              <a:t>2</a:t>
            </a:fld>
            <a:endParaRPr lang="es-CO"/>
          </a:p>
        </p:txBody>
      </p:sp>
    </p:spTree>
    <p:extLst>
      <p:ext uri="{BB962C8B-B14F-4D97-AF65-F5344CB8AC3E}">
        <p14:creationId xmlns:p14="http://schemas.microsoft.com/office/powerpoint/2010/main" val="167570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1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71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45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3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69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82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00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332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496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440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3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210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290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41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79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01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71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886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871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48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31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1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475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32548D7-B779-D6BC-4567-D0022DC4CD12}"/>
              </a:ext>
            </a:extLst>
          </p:cNvPr>
          <p:cNvSpPr/>
          <p:nvPr userDrawn="1"/>
        </p:nvSpPr>
        <p:spPr>
          <a:xfrm>
            <a:off x="2363638" y="3976777"/>
            <a:ext cx="4106173" cy="10783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30401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892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255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64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23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684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52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18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746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0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35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261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5926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198478"/>
      </p:ext>
    </p:extLst>
  </p:cSld>
  <p:clrMap bg1="lt1" tx1="dk1" bg2="lt2" tx2="dk2" accent1="accent1" accent2="accent2" accent3="accent3" accent4="accent4" accent5="accent5" accent6="accent6" hlink="hlink" folHlink="folHlink"/>
  <p:sldLayoutIdLst>
    <p:sldLayoutId id="2147483687" r:id="rId1"/>
    <p:sldLayoutId id="2147483661" r:id="rId2"/>
    <p:sldLayoutId id="2147483663" r:id="rId3"/>
    <p:sldLayoutId id="2147483664" r:id="rId4"/>
    <p:sldLayoutId id="2147483697" r:id="rId5"/>
    <p:sldLayoutId id="2147483698" r:id="rId6"/>
    <p:sldLayoutId id="2147483699" r:id="rId7"/>
    <p:sldLayoutId id="2147483662"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 id="2147483689" r:id="rId29"/>
    <p:sldLayoutId id="2147483692" r:id="rId30"/>
    <p:sldLayoutId id="2147483690" r:id="rId31"/>
    <p:sldLayoutId id="2147483694" r:id="rId32"/>
    <p:sldLayoutId id="2147483695" r:id="rId33"/>
    <p:sldLayoutId id="2147483696" r:id="rId34"/>
    <p:sldLayoutId id="2147483691" r:id="rId35"/>
    <p:sldLayoutId id="2147483693" r:id="rId3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58F4762-22EA-5CF3-03FB-F8CD12ED25D6}"/>
              </a:ext>
            </a:extLst>
          </p:cNvPr>
          <p:cNvSpPr txBox="1"/>
          <p:nvPr/>
        </p:nvSpPr>
        <p:spPr>
          <a:xfrm>
            <a:off x="539749" y="1746997"/>
            <a:ext cx="8064499" cy="707886"/>
          </a:xfrm>
          <a:prstGeom prst="rect">
            <a:avLst/>
          </a:prstGeom>
          <a:noFill/>
        </p:spPr>
        <p:txBody>
          <a:bodyPr wrap="square" lIns="91440" tIns="45720" rIns="91440" bIns="45720" rtlCol="0" anchor="t">
            <a:spAutoFit/>
          </a:bodyPr>
          <a:lstStyle/>
          <a:p>
            <a:pPr algn="ctr"/>
            <a:r>
              <a:rPr lang="es-MX" sz="4000" b="1" dirty="0">
                <a:solidFill>
                  <a:srgbClr val="FFC000"/>
                </a:solidFill>
                <a:latin typeface="Gill Sans MT" panose="020B0502020104020203" pitchFamily="34" charset="0"/>
                <a:ea typeface="+mn-lt"/>
                <a:cs typeface="+mn-lt"/>
              </a:rPr>
              <a:t>NUVIEW</a:t>
            </a:r>
            <a:endParaRPr lang="es-MX" sz="40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4180DB93-635F-E1C6-2B6C-5C4BD4583BD6}"/>
              </a:ext>
            </a:extLst>
          </p:cNvPr>
          <p:cNvSpPr txBox="1"/>
          <p:nvPr/>
        </p:nvSpPr>
        <p:spPr>
          <a:xfrm>
            <a:off x="2286644" y="2571750"/>
            <a:ext cx="4570707" cy="369332"/>
          </a:xfrm>
          <a:prstGeom prst="rect">
            <a:avLst/>
          </a:prstGeom>
          <a:noFill/>
        </p:spPr>
        <p:txBody>
          <a:bodyPr wrap="square" lIns="91440" tIns="45720" rIns="91440" bIns="45720" rtlCol="0" anchor="t">
            <a:spAutoFit/>
          </a:bodyPr>
          <a:lstStyle/>
          <a:p>
            <a:pPr algn="ctr"/>
            <a:r>
              <a:rPr lang="es-MX" dirty="0">
                <a:solidFill>
                  <a:schemeClr val="bg1"/>
                </a:solidFill>
                <a:latin typeface="Gill Sans MT" panose="020B0502020104020203" pitchFamily="34" charset="0"/>
                <a:ea typeface="Verdana" panose="020B0604030504040204" pitchFamily="34" charset="0"/>
                <a:cs typeface="Verdana" panose="020B0604030504040204" pitchFamily="34" charset="0"/>
              </a:rPr>
              <a:t>Entendimiento general</a:t>
            </a:r>
            <a:endParaRPr lang="es-CO" dirty="0">
              <a:solidFill>
                <a:schemeClr val="bg1"/>
              </a:solidFill>
              <a:latin typeface="Gill Sans MT" panose="020B0502020104020203" pitchFamily="34" charset="0"/>
              <a:ea typeface="Verdana" panose="020B0604030504040204" pitchFamily="34" charset="0"/>
              <a:cs typeface="Verdana" panose="020B0604030504040204" pitchFamily="34" charset="0"/>
            </a:endParaRPr>
          </a:p>
        </p:txBody>
      </p:sp>
      <p:sp>
        <p:nvSpPr>
          <p:cNvPr id="3" name="CuadroTexto 2">
            <a:extLst>
              <a:ext uri="{FF2B5EF4-FFF2-40B4-BE49-F238E27FC236}">
                <a16:creationId xmlns:a16="http://schemas.microsoft.com/office/drawing/2014/main" id="{1AB2B106-6B36-8F43-DE3E-759D00114001}"/>
              </a:ext>
            </a:extLst>
          </p:cNvPr>
          <p:cNvSpPr txBox="1"/>
          <p:nvPr/>
        </p:nvSpPr>
        <p:spPr>
          <a:xfrm>
            <a:off x="3115016" y="3456407"/>
            <a:ext cx="2913962" cy="369332"/>
          </a:xfrm>
          <a:prstGeom prst="rect">
            <a:avLst/>
          </a:prstGeom>
          <a:noFill/>
        </p:spPr>
        <p:txBody>
          <a:bodyPr wrap="square">
            <a:spAutoFit/>
          </a:bodyPr>
          <a:lstStyle/>
          <a:p>
            <a:r>
              <a:rPr lang="es-CO" i="1" dirty="0">
                <a:solidFill>
                  <a:schemeClr val="bg1"/>
                </a:solidFill>
              </a:rPr>
              <a:t>https://www.nuview.space/</a:t>
            </a:r>
          </a:p>
        </p:txBody>
      </p:sp>
    </p:spTree>
    <p:extLst>
      <p:ext uri="{BB962C8B-B14F-4D97-AF65-F5344CB8AC3E}">
        <p14:creationId xmlns:p14="http://schemas.microsoft.com/office/powerpoint/2010/main" val="32718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281B4-1C82-1D45-BC1C-02A28356AB01}"/>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D27F9B38-1C44-9933-8DEB-6D367D34BF37}"/>
              </a:ext>
            </a:extLst>
          </p:cNvPr>
          <p:cNvSpPr txBox="1"/>
          <p:nvPr/>
        </p:nvSpPr>
        <p:spPr>
          <a:xfrm>
            <a:off x="506137" y="582920"/>
            <a:ext cx="6370824" cy="1077218"/>
          </a:xfrm>
          <a:prstGeom prst="rect">
            <a:avLst/>
          </a:prstGeom>
          <a:noFill/>
        </p:spPr>
        <p:txBody>
          <a:bodyPr wrap="square">
            <a:spAutoFit/>
          </a:bodyPr>
          <a:lstStyle/>
          <a:p>
            <a:r>
              <a:rPr lang="es-MX" sz="3200" b="1" dirty="0">
                <a:solidFill>
                  <a:srgbClr val="FFC000"/>
                </a:solidFill>
                <a:latin typeface="Gill Sans MT" panose="020B0502020104020203" pitchFamily="34" charset="0"/>
              </a:rPr>
              <a:t>INICIATIVAS NACIONALES DE CARTOGRAFÍA</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2F677AF1-AB40-039C-B1D3-409D1A81C603}"/>
              </a:ext>
            </a:extLst>
          </p:cNvPr>
          <p:cNvSpPr txBox="1"/>
          <p:nvPr/>
        </p:nvSpPr>
        <p:spPr>
          <a:xfrm>
            <a:off x="591839" y="1936450"/>
            <a:ext cx="4153358" cy="2308324"/>
          </a:xfrm>
          <a:prstGeom prst="rect">
            <a:avLst/>
          </a:prstGeom>
          <a:noFill/>
        </p:spPr>
        <p:txBody>
          <a:bodyPr wrap="square">
            <a:spAutoFit/>
          </a:bodyPr>
          <a:lstStyle/>
          <a:p>
            <a:pPr marL="285750" indent="-285750">
              <a:buFont typeface="Arial" panose="020B0604020202020204" pitchFamily="34" charset="0"/>
              <a:buChar char="•"/>
            </a:pPr>
            <a:r>
              <a:rPr lang="es-MX" sz="1600" dirty="0">
                <a:solidFill>
                  <a:schemeClr val="bg1"/>
                </a:solidFill>
                <a:latin typeface="Gill Sans"/>
              </a:rPr>
              <a:t>Mapeo base</a:t>
            </a:r>
          </a:p>
          <a:p>
            <a:pPr marL="285750" indent="-285750">
              <a:buFont typeface="Arial" panose="020B0604020202020204" pitchFamily="34" charset="0"/>
              <a:buChar char="•"/>
            </a:pPr>
            <a:r>
              <a:rPr lang="es-MX" sz="1600" dirty="0">
                <a:solidFill>
                  <a:schemeClr val="bg1"/>
                </a:solidFill>
                <a:latin typeface="Gill Sans"/>
              </a:rPr>
              <a:t>Planificación y desarrollo de infraestructura</a:t>
            </a:r>
          </a:p>
          <a:p>
            <a:pPr marL="285750" indent="-285750">
              <a:buFont typeface="Arial" panose="020B0604020202020204" pitchFamily="34" charset="0"/>
              <a:buChar char="•"/>
            </a:pPr>
            <a:r>
              <a:rPr lang="es-MX" sz="1600" dirty="0">
                <a:solidFill>
                  <a:schemeClr val="bg1"/>
                </a:solidFill>
                <a:latin typeface="Gill Sans"/>
              </a:rPr>
              <a:t>Uso del suelo y zonificación</a:t>
            </a:r>
          </a:p>
          <a:p>
            <a:pPr marL="285750" indent="-285750">
              <a:buFont typeface="Arial" panose="020B0604020202020204" pitchFamily="34" charset="0"/>
              <a:buChar char="•"/>
            </a:pPr>
            <a:r>
              <a:rPr lang="es-MX" sz="1600" dirty="0">
                <a:solidFill>
                  <a:schemeClr val="bg1"/>
                </a:solidFill>
                <a:latin typeface="Gill Sans"/>
              </a:rPr>
              <a:t>Gestión de emergencias y respuesta ante desastres</a:t>
            </a:r>
          </a:p>
          <a:p>
            <a:pPr marL="285750" indent="-285750">
              <a:buFont typeface="Arial" panose="020B0604020202020204" pitchFamily="34" charset="0"/>
              <a:buChar char="•"/>
            </a:pPr>
            <a:r>
              <a:rPr lang="es-MX" sz="1600" dirty="0">
                <a:solidFill>
                  <a:schemeClr val="bg1"/>
                </a:solidFill>
                <a:latin typeface="Gill Sans"/>
              </a:rPr>
              <a:t>Inteligencia geoespacial</a:t>
            </a:r>
          </a:p>
          <a:p>
            <a:pPr marL="285750" indent="-285750">
              <a:buFont typeface="Arial" panose="020B0604020202020204" pitchFamily="34" charset="0"/>
              <a:buChar char="•"/>
            </a:pPr>
            <a:r>
              <a:rPr lang="es-MX" sz="1600" dirty="0">
                <a:solidFill>
                  <a:schemeClr val="bg1"/>
                </a:solidFill>
                <a:latin typeface="Gill Sans"/>
              </a:rPr>
              <a:t>Levantamiento catastral y valoración de propiedades</a:t>
            </a:r>
          </a:p>
          <a:p>
            <a:pPr marL="285750" indent="-285750">
              <a:buFont typeface="Arial" panose="020B0604020202020204" pitchFamily="34" charset="0"/>
              <a:buChar char="•"/>
            </a:pPr>
            <a:r>
              <a:rPr lang="es-MX" sz="1600" dirty="0">
                <a:solidFill>
                  <a:schemeClr val="bg1"/>
                </a:solidFill>
                <a:latin typeface="Gill Sans"/>
              </a:rPr>
              <a:t>Gestión ambiental</a:t>
            </a:r>
            <a:endParaRPr lang="es-MX" sz="1400" dirty="0">
              <a:solidFill>
                <a:schemeClr val="bg1"/>
              </a:solidFill>
              <a:latin typeface="Gill Sans"/>
            </a:endParaRPr>
          </a:p>
        </p:txBody>
      </p:sp>
      <p:pic>
        <p:nvPicPr>
          <p:cNvPr id="3074" name="Picture 2">
            <a:extLst>
              <a:ext uri="{FF2B5EF4-FFF2-40B4-BE49-F238E27FC236}">
                <a16:creationId xmlns:a16="http://schemas.microsoft.com/office/drawing/2014/main" id="{DEFDCD53-53AE-803E-1A5B-DEF3C5DC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6973" y="1878753"/>
            <a:ext cx="3539975" cy="218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7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B0476-63B2-4765-3E94-4E234E7163A5}"/>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FDE19292-1275-607C-A687-260F3648BC6F}"/>
              </a:ext>
            </a:extLst>
          </p:cNvPr>
          <p:cNvSpPr txBox="1"/>
          <p:nvPr/>
        </p:nvSpPr>
        <p:spPr>
          <a:xfrm>
            <a:off x="655374" y="515971"/>
            <a:ext cx="5877628"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TELECOMUNICACIONES</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B3F8211B-61E3-7846-C9D0-EDFA565CD7C8}"/>
              </a:ext>
            </a:extLst>
          </p:cNvPr>
          <p:cNvSpPr txBox="1"/>
          <p:nvPr/>
        </p:nvSpPr>
        <p:spPr>
          <a:xfrm>
            <a:off x="5211569" y="1734430"/>
            <a:ext cx="4153358" cy="2308324"/>
          </a:xfrm>
          <a:prstGeom prst="rect">
            <a:avLst/>
          </a:prstGeom>
          <a:noFill/>
        </p:spPr>
        <p:txBody>
          <a:bodyPr wrap="square">
            <a:spAutoFit/>
          </a:bodyPr>
          <a:lstStyle/>
          <a:p>
            <a:pPr marL="285750" indent="-285750">
              <a:buFont typeface="Arial" panose="020B0604020202020204" pitchFamily="34" charset="0"/>
              <a:buChar char="•"/>
            </a:pPr>
            <a:r>
              <a:rPr lang="es-MX" sz="1600" dirty="0">
                <a:solidFill>
                  <a:schemeClr val="bg1"/>
                </a:solidFill>
                <a:latin typeface="Gill Sans"/>
              </a:rPr>
              <a:t>Planificación de red</a:t>
            </a:r>
          </a:p>
          <a:p>
            <a:pPr marL="285750" indent="-285750">
              <a:buFont typeface="Arial" panose="020B0604020202020204" pitchFamily="34" charset="0"/>
              <a:buChar char="•"/>
            </a:pPr>
            <a:endParaRPr lang="es-MX" sz="1600" dirty="0">
              <a:solidFill>
                <a:schemeClr val="bg1"/>
              </a:solidFill>
              <a:latin typeface="Gill Sans"/>
            </a:endParaRPr>
          </a:p>
          <a:p>
            <a:pPr marL="285750" indent="-285750">
              <a:buFont typeface="Arial" panose="020B0604020202020204" pitchFamily="34" charset="0"/>
              <a:buChar char="•"/>
            </a:pPr>
            <a:r>
              <a:rPr lang="es-MX" sz="1600" dirty="0">
                <a:solidFill>
                  <a:schemeClr val="bg1"/>
                </a:solidFill>
                <a:latin typeface="Gill Sans"/>
              </a:rPr>
              <a:t>Análisis de la línea de visión</a:t>
            </a:r>
          </a:p>
          <a:p>
            <a:pPr marL="285750" indent="-285750">
              <a:buFont typeface="Arial" panose="020B0604020202020204" pitchFamily="34" charset="0"/>
              <a:buChar char="•"/>
            </a:pPr>
            <a:endParaRPr lang="es-MX" sz="1600" dirty="0">
              <a:solidFill>
                <a:schemeClr val="bg1"/>
              </a:solidFill>
              <a:latin typeface="Gill Sans"/>
            </a:endParaRPr>
          </a:p>
          <a:p>
            <a:pPr marL="285750" indent="-285750">
              <a:buFont typeface="Arial" panose="020B0604020202020204" pitchFamily="34" charset="0"/>
              <a:buChar char="•"/>
            </a:pPr>
            <a:r>
              <a:rPr lang="es-MX" sz="1600" dirty="0">
                <a:solidFill>
                  <a:schemeClr val="bg1"/>
                </a:solidFill>
                <a:latin typeface="Gill Sans"/>
              </a:rPr>
              <a:t>Despliegue de 5G</a:t>
            </a:r>
          </a:p>
          <a:p>
            <a:pPr marL="285750" indent="-285750">
              <a:buFont typeface="Arial" panose="020B0604020202020204" pitchFamily="34" charset="0"/>
              <a:buChar char="•"/>
            </a:pPr>
            <a:endParaRPr lang="es-MX" sz="1600" dirty="0">
              <a:solidFill>
                <a:schemeClr val="bg1"/>
              </a:solidFill>
              <a:latin typeface="Gill Sans"/>
            </a:endParaRPr>
          </a:p>
          <a:p>
            <a:pPr marL="285750" indent="-285750">
              <a:buFont typeface="Arial" panose="020B0604020202020204" pitchFamily="34" charset="0"/>
              <a:buChar char="•"/>
            </a:pPr>
            <a:r>
              <a:rPr lang="es-MX" sz="1600" dirty="0">
                <a:solidFill>
                  <a:schemeClr val="bg1"/>
                </a:solidFill>
                <a:latin typeface="Gill Sans"/>
              </a:rPr>
              <a:t>Manejo de la vegetación</a:t>
            </a:r>
          </a:p>
          <a:p>
            <a:pPr marL="285750" indent="-285750">
              <a:buFont typeface="Arial" panose="020B0604020202020204" pitchFamily="34" charset="0"/>
              <a:buChar char="•"/>
            </a:pPr>
            <a:endParaRPr lang="es-MX" sz="1600" dirty="0">
              <a:solidFill>
                <a:schemeClr val="bg1"/>
              </a:solidFill>
              <a:latin typeface="Gill Sans"/>
            </a:endParaRPr>
          </a:p>
          <a:p>
            <a:pPr marL="285750" indent="-285750">
              <a:buFont typeface="Arial" panose="020B0604020202020204" pitchFamily="34" charset="0"/>
              <a:buChar char="•"/>
            </a:pPr>
            <a:r>
              <a:rPr lang="es-MX" sz="1600" dirty="0">
                <a:solidFill>
                  <a:schemeClr val="bg1"/>
                </a:solidFill>
                <a:latin typeface="Gill Sans"/>
              </a:rPr>
              <a:t>Gestión de activos</a:t>
            </a:r>
            <a:endParaRPr lang="es-MX" sz="1400" dirty="0">
              <a:solidFill>
                <a:schemeClr val="bg1"/>
              </a:solidFill>
              <a:latin typeface="Gill Sans"/>
            </a:endParaRPr>
          </a:p>
        </p:txBody>
      </p:sp>
      <p:pic>
        <p:nvPicPr>
          <p:cNvPr id="4098" name="Picture 2">
            <a:extLst>
              <a:ext uri="{FF2B5EF4-FFF2-40B4-BE49-F238E27FC236}">
                <a16:creationId xmlns:a16="http://schemas.microsoft.com/office/drawing/2014/main" id="{D5CC82A1-052D-8698-BA6F-C5B48F8B0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74" y="1568878"/>
            <a:ext cx="3632475" cy="263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88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BF488-1188-747A-9604-F14899842E39}"/>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C5072D7-7F19-9FE5-9F95-EC5C432F6672}"/>
              </a:ext>
            </a:extLst>
          </p:cNvPr>
          <p:cNvSpPr txBox="1"/>
          <p:nvPr/>
        </p:nvSpPr>
        <p:spPr>
          <a:xfrm>
            <a:off x="0" y="331522"/>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PRECIOS COMERCIALES</a:t>
            </a:r>
            <a:endParaRPr lang="es-CO" sz="3200" b="1" dirty="0">
              <a:solidFill>
                <a:srgbClr val="FFC000"/>
              </a:solidFill>
              <a:latin typeface="Gill Sans MT" panose="020B0502020104020203" pitchFamily="34" charset="0"/>
            </a:endParaRPr>
          </a:p>
        </p:txBody>
      </p:sp>
      <p:pic>
        <p:nvPicPr>
          <p:cNvPr id="3" name="Imagen 2">
            <a:extLst>
              <a:ext uri="{FF2B5EF4-FFF2-40B4-BE49-F238E27FC236}">
                <a16:creationId xmlns:a16="http://schemas.microsoft.com/office/drawing/2014/main" id="{01BC842C-3E63-6DC3-24FB-55250C4B3FDD}"/>
              </a:ext>
            </a:extLst>
          </p:cNvPr>
          <p:cNvPicPr>
            <a:picLocks noChangeAspect="1"/>
          </p:cNvPicPr>
          <p:nvPr/>
        </p:nvPicPr>
        <p:blipFill>
          <a:blip r:embed="rId2"/>
          <a:stretch>
            <a:fillRect/>
          </a:stretch>
        </p:blipFill>
        <p:spPr>
          <a:xfrm>
            <a:off x="2496552" y="1501072"/>
            <a:ext cx="4150896" cy="3004671"/>
          </a:xfrm>
          <a:prstGeom prst="rect">
            <a:avLst/>
          </a:prstGeom>
        </p:spPr>
      </p:pic>
      <p:sp>
        <p:nvSpPr>
          <p:cNvPr id="6" name="CuadroTexto 5">
            <a:extLst>
              <a:ext uri="{FF2B5EF4-FFF2-40B4-BE49-F238E27FC236}">
                <a16:creationId xmlns:a16="http://schemas.microsoft.com/office/drawing/2014/main" id="{44B5D908-45B5-95EB-C9E9-A08635392E6A}"/>
              </a:ext>
            </a:extLst>
          </p:cNvPr>
          <p:cNvSpPr txBox="1"/>
          <p:nvPr/>
        </p:nvSpPr>
        <p:spPr>
          <a:xfrm>
            <a:off x="2286000" y="916297"/>
            <a:ext cx="4572000" cy="369332"/>
          </a:xfrm>
          <a:prstGeom prst="rect">
            <a:avLst/>
          </a:prstGeom>
          <a:noFill/>
        </p:spPr>
        <p:txBody>
          <a:bodyPr wrap="square">
            <a:spAutoFit/>
          </a:bodyPr>
          <a:lstStyle/>
          <a:p>
            <a:pPr algn="ctr" rtl="0" eaLnBrk="1" latinLnBrk="0" hangingPunct="1">
              <a:buClrTx/>
              <a:buSzPts val="1600"/>
            </a:pPr>
            <a:r>
              <a:rPr lang="es-MX" sz="1800" dirty="0">
                <a:solidFill>
                  <a:srgbClr val="FFFFFF"/>
                </a:solidFill>
                <a:effectLst/>
                <a:latin typeface="Gill Sans"/>
              </a:rPr>
              <a:t>MENSUAL</a:t>
            </a:r>
            <a:endParaRPr lang="es-CO" sz="1800" dirty="0">
              <a:effectLst/>
            </a:endParaRPr>
          </a:p>
        </p:txBody>
      </p:sp>
    </p:spTree>
    <p:extLst>
      <p:ext uri="{BB962C8B-B14F-4D97-AF65-F5344CB8AC3E}">
        <p14:creationId xmlns:p14="http://schemas.microsoft.com/office/powerpoint/2010/main" val="2248469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56FB0-9F5C-914F-1B70-D85D99698CF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BD38296-DD21-C635-F70F-D3D236CD6378}"/>
              </a:ext>
            </a:extLst>
          </p:cNvPr>
          <p:cNvSpPr txBox="1"/>
          <p:nvPr/>
        </p:nvSpPr>
        <p:spPr>
          <a:xfrm>
            <a:off x="0" y="331522"/>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PRECIOS COMERCIALES</a:t>
            </a:r>
            <a:endParaRPr lang="es-CO" sz="3200" b="1" dirty="0">
              <a:solidFill>
                <a:srgbClr val="FFC000"/>
              </a:solidFill>
              <a:latin typeface="Gill Sans MT" panose="020B0502020104020203" pitchFamily="34" charset="0"/>
            </a:endParaRPr>
          </a:p>
        </p:txBody>
      </p:sp>
      <p:sp>
        <p:nvSpPr>
          <p:cNvPr id="6" name="CuadroTexto 5">
            <a:extLst>
              <a:ext uri="{FF2B5EF4-FFF2-40B4-BE49-F238E27FC236}">
                <a16:creationId xmlns:a16="http://schemas.microsoft.com/office/drawing/2014/main" id="{2866687F-85C0-42FA-AEE9-024637C9FA8A}"/>
              </a:ext>
            </a:extLst>
          </p:cNvPr>
          <p:cNvSpPr txBox="1"/>
          <p:nvPr/>
        </p:nvSpPr>
        <p:spPr>
          <a:xfrm>
            <a:off x="2286000" y="916297"/>
            <a:ext cx="4572000" cy="369332"/>
          </a:xfrm>
          <a:prstGeom prst="rect">
            <a:avLst/>
          </a:prstGeom>
          <a:noFill/>
        </p:spPr>
        <p:txBody>
          <a:bodyPr wrap="square">
            <a:spAutoFit/>
          </a:bodyPr>
          <a:lstStyle/>
          <a:p>
            <a:pPr algn="ctr" rtl="0" eaLnBrk="1" latinLnBrk="0" hangingPunct="1">
              <a:buClrTx/>
              <a:buSzPts val="1600"/>
            </a:pPr>
            <a:r>
              <a:rPr lang="es-MX" sz="1800" dirty="0">
                <a:solidFill>
                  <a:srgbClr val="FFFFFF"/>
                </a:solidFill>
                <a:effectLst/>
                <a:latin typeface="Gill Sans"/>
              </a:rPr>
              <a:t>ANUAL</a:t>
            </a:r>
            <a:endParaRPr lang="es-CO" sz="1800" dirty="0">
              <a:effectLst/>
            </a:endParaRPr>
          </a:p>
        </p:txBody>
      </p:sp>
      <p:pic>
        <p:nvPicPr>
          <p:cNvPr id="5" name="Imagen 4">
            <a:extLst>
              <a:ext uri="{FF2B5EF4-FFF2-40B4-BE49-F238E27FC236}">
                <a16:creationId xmlns:a16="http://schemas.microsoft.com/office/drawing/2014/main" id="{5E4B2801-E776-E3BE-28B1-98C859371439}"/>
              </a:ext>
            </a:extLst>
          </p:cNvPr>
          <p:cNvPicPr>
            <a:picLocks noChangeAspect="1"/>
          </p:cNvPicPr>
          <p:nvPr/>
        </p:nvPicPr>
        <p:blipFill>
          <a:blip r:embed="rId2"/>
          <a:stretch>
            <a:fillRect/>
          </a:stretch>
        </p:blipFill>
        <p:spPr>
          <a:xfrm>
            <a:off x="2356074" y="1364683"/>
            <a:ext cx="4431851" cy="3193708"/>
          </a:xfrm>
          <a:prstGeom prst="rect">
            <a:avLst/>
          </a:prstGeom>
        </p:spPr>
      </p:pic>
    </p:spTree>
    <p:extLst>
      <p:ext uri="{BB962C8B-B14F-4D97-AF65-F5344CB8AC3E}">
        <p14:creationId xmlns:p14="http://schemas.microsoft.com/office/powerpoint/2010/main" val="38276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202D-D742-BAC6-E757-F713321BBCB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47315BE-BDB0-ADF5-DB45-8FFBC2EEA5C5}"/>
              </a:ext>
            </a:extLst>
          </p:cNvPr>
          <p:cNvSpPr txBox="1"/>
          <p:nvPr/>
        </p:nvSpPr>
        <p:spPr>
          <a:xfrm>
            <a:off x="0" y="331522"/>
            <a:ext cx="9144000"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pPr algn="ctr"/>
            <a:r>
              <a:rPr lang="es-MX" sz="3200" dirty="0">
                <a:solidFill>
                  <a:srgbClr val="FFC000"/>
                </a:solidFill>
              </a:rPr>
              <a:t>PRECIOS COMERCIALES</a:t>
            </a:r>
            <a:endParaRPr lang="es-CO" sz="3200" b="1" dirty="0">
              <a:solidFill>
                <a:srgbClr val="FFC000"/>
              </a:solidFill>
              <a:latin typeface="Gill Sans MT" panose="020B0502020104020203" pitchFamily="34" charset="0"/>
            </a:endParaRPr>
          </a:p>
        </p:txBody>
      </p:sp>
      <p:sp>
        <p:nvSpPr>
          <p:cNvPr id="6" name="CuadroTexto 5">
            <a:extLst>
              <a:ext uri="{FF2B5EF4-FFF2-40B4-BE49-F238E27FC236}">
                <a16:creationId xmlns:a16="http://schemas.microsoft.com/office/drawing/2014/main" id="{808619A9-C512-0115-2F21-4CB23FD26863}"/>
              </a:ext>
            </a:extLst>
          </p:cNvPr>
          <p:cNvSpPr txBox="1"/>
          <p:nvPr/>
        </p:nvSpPr>
        <p:spPr>
          <a:xfrm>
            <a:off x="2286000" y="916297"/>
            <a:ext cx="4572000" cy="369332"/>
          </a:xfrm>
          <a:prstGeom prst="rect">
            <a:avLst/>
          </a:prstGeom>
          <a:noFill/>
        </p:spPr>
        <p:txBody>
          <a:bodyPr wrap="square">
            <a:spAutoFit/>
          </a:bodyPr>
          <a:lstStyle/>
          <a:p>
            <a:pPr algn="ctr" rtl="0" eaLnBrk="1" latinLnBrk="0" hangingPunct="1">
              <a:buClrTx/>
              <a:buSzPts val="1600"/>
            </a:pPr>
            <a:r>
              <a:rPr lang="es-MX" dirty="0">
                <a:solidFill>
                  <a:srgbClr val="FFFFFF"/>
                </a:solidFill>
                <a:latin typeface="Gill Sans"/>
              </a:rPr>
              <a:t>EMPRESA</a:t>
            </a:r>
            <a:endParaRPr lang="es-CO" sz="1800" dirty="0">
              <a:effectLst/>
            </a:endParaRPr>
          </a:p>
        </p:txBody>
      </p:sp>
      <p:pic>
        <p:nvPicPr>
          <p:cNvPr id="5" name="Imagen 4">
            <a:extLst>
              <a:ext uri="{FF2B5EF4-FFF2-40B4-BE49-F238E27FC236}">
                <a16:creationId xmlns:a16="http://schemas.microsoft.com/office/drawing/2014/main" id="{80F38821-7658-E8F8-BC0B-A7C0A1B5492E}"/>
              </a:ext>
            </a:extLst>
          </p:cNvPr>
          <p:cNvPicPr>
            <a:picLocks noChangeAspect="1"/>
          </p:cNvPicPr>
          <p:nvPr/>
        </p:nvPicPr>
        <p:blipFill>
          <a:blip r:embed="rId2"/>
          <a:stretch>
            <a:fillRect/>
          </a:stretch>
        </p:blipFill>
        <p:spPr>
          <a:xfrm>
            <a:off x="3051047" y="1371504"/>
            <a:ext cx="3041905" cy="3193708"/>
          </a:xfrm>
          <a:prstGeom prst="rect">
            <a:avLst/>
          </a:prstGeom>
        </p:spPr>
      </p:pic>
    </p:spTree>
    <p:extLst>
      <p:ext uri="{BB962C8B-B14F-4D97-AF65-F5344CB8AC3E}">
        <p14:creationId xmlns:p14="http://schemas.microsoft.com/office/powerpoint/2010/main" val="161998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923EDF-67D7-C849-FCF9-A6F811380241}"/>
              </a:ext>
            </a:extLst>
          </p:cNvPr>
          <p:cNvSpPr txBox="1"/>
          <p:nvPr/>
        </p:nvSpPr>
        <p:spPr>
          <a:xfrm>
            <a:off x="342897" y="456900"/>
            <a:ext cx="8500861"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A TENER EN CUENTA</a:t>
            </a:r>
            <a:endParaRPr lang="es-CO" sz="3200" b="1" dirty="0">
              <a:solidFill>
                <a:srgbClr val="FFC000"/>
              </a:solidFill>
              <a:latin typeface="Gill Sans MT" panose="020B0502020104020203" pitchFamily="34" charset="0"/>
            </a:endParaRPr>
          </a:p>
        </p:txBody>
      </p:sp>
      <p:sp>
        <p:nvSpPr>
          <p:cNvPr id="3" name="Rectangle 1">
            <a:extLst>
              <a:ext uri="{FF2B5EF4-FFF2-40B4-BE49-F238E27FC236}">
                <a16:creationId xmlns:a16="http://schemas.microsoft.com/office/drawing/2014/main" id="{A26681DB-C5A2-D383-0D57-78FE991876A3}"/>
              </a:ext>
            </a:extLst>
          </p:cNvPr>
          <p:cNvSpPr>
            <a:spLocks noChangeArrowheads="1"/>
          </p:cNvSpPr>
          <p:nvPr/>
        </p:nvSpPr>
        <p:spPr bwMode="auto">
          <a:xfrm>
            <a:off x="342897" y="1463461"/>
            <a:ext cx="64765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i="0" u="none" strike="noStrike" cap="none" normalizeH="0" baseline="0" dirty="0">
                <a:ln>
                  <a:noFill/>
                </a:ln>
                <a:solidFill>
                  <a:schemeClr val="tx1"/>
                </a:solidFill>
                <a:effectLst/>
                <a:latin typeface="Gill Sans"/>
              </a:rPr>
              <a:t>Para acceder a los planes o precios comerciales, realizar registro previamente</a:t>
            </a:r>
          </a:p>
        </p:txBody>
      </p:sp>
    </p:spTree>
    <p:extLst>
      <p:ext uri="{BB962C8B-B14F-4D97-AF65-F5344CB8AC3E}">
        <p14:creationId xmlns:p14="http://schemas.microsoft.com/office/powerpoint/2010/main" val="222974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3BEB-C511-3269-157B-16BF64441BD9}"/>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8478F19A-E5D6-CF9D-3005-3804065E8EB8}"/>
              </a:ext>
            </a:extLst>
          </p:cNvPr>
          <p:cNvSpPr txBox="1"/>
          <p:nvPr/>
        </p:nvSpPr>
        <p:spPr>
          <a:xfrm>
            <a:off x="489857" y="803572"/>
            <a:ext cx="4082143" cy="1077218"/>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3200" dirty="0">
                <a:solidFill>
                  <a:srgbClr val="FFC000"/>
                </a:solidFill>
              </a:rPr>
              <a:t>PROCESO Y ALCANCES</a:t>
            </a:r>
            <a:endParaRPr lang="es-CO" sz="3200" b="1" dirty="0">
              <a:solidFill>
                <a:srgbClr val="FFC000"/>
              </a:solidFill>
              <a:latin typeface="Gill Sans MT" panose="020B0502020104020203" pitchFamily="34" charset="0"/>
            </a:endParaRPr>
          </a:p>
        </p:txBody>
      </p:sp>
      <p:sp>
        <p:nvSpPr>
          <p:cNvPr id="10" name="CuadroTexto 9">
            <a:extLst>
              <a:ext uri="{FF2B5EF4-FFF2-40B4-BE49-F238E27FC236}">
                <a16:creationId xmlns:a16="http://schemas.microsoft.com/office/drawing/2014/main" id="{C7D18532-6BE8-D456-4120-CB8637B2EF83}"/>
              </a:ext>
            </a:extLst>
          </p:cNvPr>
          <p:cNvSpPr txBox="1"/>
          <p:nvPr/>
        </p:nvSpPr>
        <p:spPr>
          <a:xfrm>
            <a:off x="489857" y="2136476"/>
            <a:ext cx="4339602" cy="584775"/>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bg1"/>
                </a:solidFill>
                <a:latin typeface="Gill Sans"/>
              </a:rPr>
              <a:t>No se encuentra información de la API </a:t>
            </a:r>
            <a:r>
              <a:rPr lang="es-CO" sz="1600" i="1" dirty="0">
                <a:solidFill>
                  <a:schemeClr val="bg1"/>
                </a:solidFill>
                <a:latin typeface="Gill Sans"/>
              </a:rPr>
              <a:t>https://www.nuview.space/contact</a:t>
            </a:r>
          </a:p>
        </p:txBody>
      </p:sp>
      <p:pic>
        <p:nvPicPr>
          <p:cNvPr id="3" name="Imagen 2">
            <a:extLst>
              <a:ext uri="{FF2B5EF4-FFF2-40B4-BE49-F238E27FC236}">
                <a16:creationId xmlns:a16="http://schemas.microsoft.com/office/drawing/2014/main" id="{37D49ED6-BB02-486F-F056-A385FABD3DCD}"/>
              </a:ext>
            </a:extLst>
          </p:cNvPr>
          <p:cNvPicPr>
            <a:picLocks noChangeAspect="1"/>
          </p:cNvPicPr>
          <p:nvPr/>
        </p:nvPicPr>
        <p:blipFill>
          <a:blip r:embed="rId2"/>
          <a:stretch>
            <a:fillRect/>
          </a:stretch>
        </p:blipFill>
        <p:spPr>
          <a:xfrm>
            <a:off x="5145748" y="1679617"/>
            <a:ext cx="2201630" cy="1498492"/>
          </a:xfrm>
          <a:prstGeom prst="rect">
            <a:avLst/>
          </a:prstGeom>
        </p:spPr>
      </p:pic>
    </p:spTree>
    <p:extLst>
      <p:ext uri="{BB962C8B-B14F-4D97-AF65-F5344CB8AC3E}">
        <p14:creationId xmlns:p14="http://schemas.microsoft.com/office/powerpoint/2010/main" val="351583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0263-068B-7891-C3B9-9BB15A8D684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C339052-530C-8C0F-98BC-C3A25C159510}"/>
              </a:ext>
            </a:extLst>
          </p:cNvPr>
          <p:cNvSpPr txBox="1"/>
          <p:nvPr/>
        </p:nvSpPr>
        <p:spPr>
          <a:xfrm>
            <a:off x="4852538" y="1986975"/>
            <a:ext cx="2451645" cy="584775"/>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dirty="0">
                <a:solidFill>
                  <a:schemeClr val="bg1"/>
                </a:solidFill>
              </a:rPr>
              <a:t>Javier Andrés Luis González </a:t>
            </a:r>
            <a:endParaRPr lang="es-CO" sz="1600" b="1" dirty="0">
              <a:solidFill>
                <a:schemeClr val="bg1"/>
              </a:solidFill>
              <a:latin typeface="Gill Sans MT" panose="020B0502020104020203" pitchFamily="34" charset="0"/>
            </a:endParaRPr>
          </a:p>
        </p:txBody>
      </p:sp>
      <p:sp>
        <p:nvSpPr>
          <p:cNvPr id="4" name="CuadroTexto 3">
            <a:extLst>
              <a:ext uri="{FF2B5EF4-FFF2-40B4-BE49-F238E27FC236}">
                <a16:creationId xmlns:a16="http://schemas.microsoft.com/office/drawing/2014/main" id="{EF77A10E-1141-C1F3-5958-C2AB07C74EBB}"/>
              </a:ext>
            </a:extLst>
          </p:cNvPr>
          <p:cNvSpPr txBox="1"/>
          <p:nvPr/>
        </p:nvSpPr>
        <p:spPr>
          <a:xfrm>
            <a:off x="4852538" y="2571750"/>
            <a:ext cx="2451645" cy="338554"/>
          </a:xfrm>
          <a:prstGeom prst="rect">
            <a:avLst/>
          </a:prstGeom>
          <a:noFill/>
        </p:spPr>
        <p:txBody>
          <a:bodyPr wrap="square" rtlCol="0">
            <a:spAutoFit/>
          </a:bodyPr>
          <a:lstStyle>
            <a:defPPr>
              <a:defRPr lang="es-CO"/>
            </a:defPPr>
            <a:lvl1pPr>
              <a:defRPr sz="4000" b="1">
                <a:latin typeface="Gill Sans MT" panose="020B0502020104020203" pitchFamily="34" charset="0"/>
              </a:defRPr>
            </a:lvl1pPr>
          </a:lstStyle>
          <a:p>
            <a:r>
              <a:rPr lang="es-MX" sz="1600" b="1" dirty="0">
                <a:solidFill>
                  <a:schemeClr val="bg1"/>
                </a:solidFill>
                <a:latin typeface="Gill Sans MT" panose="020B0502020104020203" pitchFamily="34" charset="0"/>
              </a:rPr>
              <a:t>jluis@procalculo.com</a:t>
            </a:r>
            <a:endParaRPr lang="es-CO" sz="1600" b="1" dirty="0">
              <a:solidFill>
                <a:schemeClr val="bg1"/>
              </a:solidFill>
              <a:latin typeface="Gill Sans MT" panose="020B0502020104020203" pitchFamily="34" charset="0"/>
            </a:endParaRPr>
          </a:p>
        </p:txBody>
      </p:sp>
      <p:sp>
        <p:nvSpPr>
          <p:cNvPr id="6" name="CuadroTexto 5">
            <a:extLst>
              <a:ext uri="{FF2B5EF4-FFF2-40B4-BE49-F238E27FC236}">
                <a16:creationId xmlns:a16="http://schemas.microsoft.com/office/drawing/2014/main" id="{E078E95C-DB7B-D9F5-D44B-14C05EB35739}"/>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spTree>
    <p:extLst>
      <p:ext uri="{BB962C8B-B14F-4D97-AF65-F5344CB8AC3E}">
        <p14:creationId xmlns:p14="http://schemas.microsoft.com/office/powerpoint/2010/main" val="1403502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6BE80E-9E56-0A8A-C83E-A5BDF65FE063}"/>
              </a:ext>
            </a:extLst>
          </p:cNvPr>
          <p:cNvSpPr txBox="1"/>
          <p:nvPr/>
        </p:nvSpPr>
        <p:spPr>
          <a:xfrm>
            <a:off x="4572000" y="3779278"/>
            <a:ext cx="3886200" cy="646331"/>
          </a:xfrm>
          <a:prstGeom prst="rect">
            <a:avLst/>
          </a:prstGeom>
          <a:noFill/>
        </p:spPr>
        <p:txBody>
          <a:bodyPr wrap="square" lIns="91440" tIns="45720" rIns="91440" bIns="45720" rtlCol="0" anchor="t">
            <a:spAutoFit/>
          </a:bodyPr>
          <a:lstStyle/>
          <a:p>
            <a:pPr algn="ctr"/>
            <a:r>
              <a:rPr lang="es-MX" sz="3600" b="1" dirty="0">
                <a:solidFill>
                  <a:srgbClr val="FFC000"/>
                </a:solidFill>
                <a:latin typeface="Gill Sans MT"/>
              </a:rPr>
              <a:t>Muchas Gracias!</a:t>
            </a:r>
            <a:endParaRPr lang="es-MX" sz="3600" b="1" dirty="0">
              <a:solidFill>
                <a:srgbClr val="FFC000"/>
              </a:solidFill>
              <a:latin typeface="Gill Sans MT" panose="020B0502020104020203" pitchFamily="34" charset="0"/>
            </a:endParaRPr>
          </a:p>
        </p:txBody>
      </p:sp>
      <p:pic>
        <p:nvPicPr>
          <p:cNvPr id="8" name="Imagen 7" descr="Código QR&#10;&#10;Descripción generada automáticamente">
            <a:extLst>
              <a:ext uri="{FF2B5EF4-FFF2-40B4-BE49-F238E27FC236}">
                <a16:creationId xmlns:a16="http://schemas.microsoft.com/office/drawing/2014/main" id="{BD322B92-79F5-4833-1242-9A013CBB6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358" y="1149007"/>
            <a:ext cx="2845485" cy="2845485"/>
          </a:xfrm>
          <a:prstGeom prst="rect">
            <a:avLst/>
          </a:prstGeom>
        </p:spPr>
      </p:pic>
    </p:spTree>
    <p:extLst>
      <p:ext uri="{BB962C8B-B14F-4D97-AF65-F5344CB8AC3E}">
        <p14:creationId xmlns:p14="http://schemas.microsoft.com/office/powerpoint/2010/main" val="1640954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1">
            <a:extLst>
              <a:ext uri="{FF2B5EF4-FFF2-40B4-BE49-F238E27FC236}">
                <a16:creationId xmlns:a16="http://schemas.microsoft.com/office/drawing/2014/main" id="{57DF910D-5ACB-6EA9-F235-B5BFB4A38862}"/>
              </a:ext>
            </a:extLst>
          </p:cNvPr>
          <p:cNvSpPr txBox="1"/>
          <p:nvPr/>
        </p:nvSpPr>
        <p:spPr>
          <a:xfrm>
            <a:off x="771181" y="2279362"/>
            <a:ext cx="2908454" cy="58477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MX" sz="3200" b="1" dirty="0">
                <a:solidFill>
                  <a:srgbClr val="FFC000"/>
                </a:solidFill>
                <a:latin typeface="Gill Sans MT" panose="020B0502020104020203" pitchFamily="34" charset="0"/>
                <a:ea typeface="+mn-lt"/>
                <a:cs typeface="+mn-lt"/>
              </a:rPr>
              <a:t>CONTENIDO</a:t>
            </a:r>
            <a:endParaRPr lang="es-MX" sz="3200" b="1" dirty="0">
              <a:solidFill>
                <a:srgbClr val="FFC000"/>
              </a:solidFill>
              <a:latin typeface="Gill Sans MT" panose="020B0502020104020203" pitchFamily="34" charset="0"/>
            </a:endParaRPr>
          </a:p>
        </p:txBody>
      </p:sp>
      <p:sp>
        <p:nvSpPr>
          <p:cNvPr id="23" name="TextBox 8">
            <a:extLst>
              <a:ext uri="{FF2B5EF4-FFF2-40B4-BE49-F238E27FC236}">
                <a16:creationId xmlns:a16="http://schemas.microsoft.com/office/drawing/2014/main" id="{D8BE967A-CFD3-5821-5137-42717C34AAB8}"/>
              </a:ext>
            </a:extLst>
          </p:cNvPr>
          <p:cNvSpPr txBox="1"/>
          <p:nvPr/>
        </p:nvSpPr>
        <p:spPr>
          <a:xfrm>
            <a:off x="4851048" y="618616"/>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01</a:t>
            </a:r>
          </a:p>
        </p:txBody>
      </p:sp>
      <p:sp>
        <p:nvSpPr>
          <p:cNvPr id="24" name="TextBox 9">
            <a:extLst>
              <a:ext uri="{FF2B5EF4-FFF2-40B4-BE49-F238E27FC236}">
                <a16:creationId xmlns:a16="http://schemas.microsoft.com/office/drawing/2014/main" id="{F47625E3-2A11-F815-8D45-444BD43B4486}"/>
              </a:ext>
            </a:extLst>
          </p:cNvPr>
          <p:cNvSpPr txBox="1"/>
          <p:nvPr/>
        </p:nvSpPr>
        <p:spPr>
          <a:xfrm>
            <a:off x="4851048" y="1030880"/>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02</a:t>
            </a:r>
          </a:p>
        </p:txBody>
      </p:sp>
      <p:sp>
        <p:nvSpPr>
          <p:cNvPr id="25" name="TextBox 10">
            <a:extLst>
              <a:ext uri="{FF2B5EF4-FFF2-40B4-BE49-F238E27FC236}">
                <a16:creationId xmlns:a16="http://schemas.microsoft.com/office/drawing/2014/main" id="{0B6B5484-68F7-F517-07CD-07F84F18F5BE}"/>
              </a:ext>
            </a:extLst>
          </p:cNvPr>
          <p:cNvSpPr txBox="1"/>
          <p:nvPr/>
        </p:nvSpPr>
        <p:spPr>
          <a:xfrm>
            <a:off x="4851048" y="1432710"/>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03</a:t>
            </a:r>
          </a:p>
        </p:txBody>
      </p:sp>
      <p:sp>
        <p:nvSpPr>
          <p:cNvPr id="26" name="TextBox 11">
            <a:extLst>
              <a:ext uri="{FF2B5EF4-FFF2-40B4-BE49-F238E27FC236}">
                <a16:creationId xmlns:a16="http://schemas.microsoft.com/office/drawing/2014/main" id="{20EB6BEF-7EAB-D213-88A8-E9BBB4E8A4C4}"/>
              </a:ext>
            </a:extLst>
          </p:cNvPr>
          <p:cNvSpPr txBox="1"/>
          <p:nvPr/>
        </p:nvSpPr>
        <p:spPr>
          <a:xfrm>
            <a:off x="4851048" y="2472351"/>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05</a:t>
            </a:r>
          </a:p>
        </p:txBody>
      </p:sp>
      <p:sp>
        <p:nvSpPr>
          <p:cNvPr id="27" name="TextBox 12">
            <a:extLst>
              <a:ext uri="{FF2B5EF4-FFF2-40B4-BE49-F238E27FC236}">
                <a16:creationId xmlns:a16="http://schemas.microsoft.com/office/drawing/2014/main" id="{B05312EF-6729-F0A1-C278-FD2AB28DF2F3}"/>
              </a:ext>
            </a:extLst>
          </p:cNvPr>
          <p:cNvSpPr txBox="1"/>
          <p:nvPr/>
        </p:nvSpPr>
        <p:spPr>
          <a:xfrm>
            <a:off x="4851048" y="3088283"/>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06</a:t>
            </a:r>
          </a:p>
        </p:txBody>
      </p:sp>
      <p:sp>
        <p:nvSpPr>
          <p:cNvPr id="28" name="TextBox 13">
            <a:extLst>
              <a:ext uri="{FF2B5EF4-FFF2-40B4-BE49-F238E27FC236}">
                <a16:creationId xmlns:a16="http://schemas.microsoft.com/office/drawing/2014/main" id="{47ABE05A-F7AC-DDAC-6B83-BD8D3C4FCFDF}"/>
              </a:ext>
            </a:extLst>
          </p:cNvPr>
          <p:cNvSpPr txBox="1"/>
          <p:nvPr/>
        </p:nvSpPr>
        <p:spPr>
          <a:xfrm>
            <a:off x="4851048" y="3495185"/>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07</a:t>
            </a:r>
          </a:p>
        </p:txBody>
      </p:sp>
      <p:sp>
        <p:nvSpPr>
          <p:cNvPr id="30" name="TextBox 15">
            <a:extLst>
              <a:ext uri="{FF2B5EF4-FFF2-40B4-BE49-F238E27FC236}">
                <a16:creationId xmlns:a16="http://schemas.microsoft.com/office/drawing/2014/main" id="{470B8642-38C9-5A7F-9F2C-2EFD663E3BA9}"/>
              </a:ext>
            </a:extLst>
          </p:cNvPr>
          <p:cNvSpPr txBox="1"/>
          <p:nvPr/>
        </p:nvSpPr>
        <p:spPr>
          <a:xfrm>
            <a:off x="5388929" y="646746"/>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PRODUCTOS</a:t>
            </a:r>
          </a:p>
        </p:txBody>
      </p:sp>
      <p:sp>
        <p:nvSpPr>
          <p:cNvPr id="31" name="TextBox 16">
            <a:extLst>
              <a:ext uri="{FF2B5EF4-FFF2-40B4-BE49-F238E27FC236}">
                <a16:creationId xmlns:a16="http://schemas.microsoft.com/office/drawing/2014/main" id="{FE14092B-DD0D-0169-1188-6BB3A3847DE0}"/>
              </a:ext>
            </a:extLst>
          </p:cNvPr>
          <p:cNvSpPr txBox="1"/>
          <p:nvPr/>
        </p:nvSpPr>
        <p:spPr>
          <a:xfrm>
            <a:off x="5388929" y="1054145"/>
            <a:ext cx="2983890" cy="215444"/>
          </a:xfrm>
          <a:prstGeom prst="rect">
            <a:avLst/>
          </a:prstGeom>
        </p:spPr>
        <p:txBody>
          <a:bodyPr wrap="square" lIns="0" tIns="0" rIns="0" bIns="0" rtlCol="0" anchor="t">
            <a:spAutoFit/>
          </a:bodyPr>
          <a:lstStyle/>
          <a:p>
            <a:pPr algn="l"/>
            <a:r>
              <a:rPr lang="en-US" sz="1400" spc="247" dirty="0">
                <a:solidFill>
                  <a:srgbClr val="231F20"/>
                </a:solidFill>
                <a:latin typeface="Gill Sans MT" panose="020B0502020104020203" pitchFamily="34" charset="0"/>
                <a:ea typeface="DM Sans"/>
                <a:cs typeface="DM Sans"/>
                <a:sym typeface="DM Sans"/>
              </a:rPr>
              <a:t>LiDAR ESPACIAL</a:t>
            </a:r>
          </a:p>
        </p:txBody>
      </p:sp>
      <p:sp>
        <p:nvSpPr>
          <p:cNvPr id="32" name="TextBox 17">
            <a:extLst>
              <a:ext uri="{FF2B5EF4-FFF2-40B4-BE49-F238E27FC236}">
                <a16:creationId xmlns:a16="http://schemas.microsoft.com/office/drawing/2014/main" id="{A9F7A1C3-2721-A4B3-B71A-CE46B7CE6C6E}"/>
              </a:ext>
            </a:extLst>
          </p:cNvPr>
          <p:cNvSpPr txBox="1"/>
          <p:nvPr/>
        </p:nvSpPr>
        <p:spPr>
          <a:xfrm>
            <a:off x="5388929" y="1461544"/>
            <a:ext cx="2983890" cy="430887"/>
          </a:xfrm>
          <a:prstGeom prst="rect">
            <a:avLst/>
          </a:prstGeom>
        </p:spPr>
        <p:txBody>
          <a:bodyPr wrap="square" lIns="0" tIns="0" rIns="0" bIns="0" rtlCol="0" anchor="t">
            <a:spAutoFit/>
          </a:bodyPr>
          <a:lstStyle/>
          <a:p>
            <a:pPr>
              <a:spcBef>
                <a:spcPct val="0"/>
              </a:spcBef>
            </a:pPr>
            <a:r>
              <a:rPr lang="en-US" sz="1400" spc="247" dirty="0">
                <a:solidFill>
                  <a:srgbClr val="231F20"/>
                </a:solidFill>
                <a:latin typeface="Gill Sans MT" panose="020B0502020104020203" pitchFamily="34" charset="0"/>
                <a:ea typeface="DM Sans"/>
                <a:cs typeface="DM Sans"/>
                <a:sym typeface="DM Sans"/>
              </a:rPr>
              <a:t>INDUSTRIAS</a:t>
            </a:r>
          </a:p>
          <a:p>
            <a:pPr marL="0" lvl="0" indent="0" algn="l">
              <a:spcBef>
                <a:spcPct val="0"/>
              </a:spcBef>
            </a:pPr>
            <a:endParaRPr lang="en-US" sz="1400" spc="247" dirty="0">
              <a:solidFill>
                <a:srgbClr val="231F20"/>
              </a:solidFill>
              <a:latin typeface="Gill Sans MT" panose="020B0502020104020203" pitchFamily="34" charset="0"/>
              <a:ea typeface="DM Sans"/>
              <a:cs typeface="DM Sans"/>
              <a:sym typeface="DM Sans"/>
            </a:endParaRPr>
          </a:p>
        </p:txBody>
      </p:sp>
      <p:sp>
        <p:nvSpPr>
          <p:cNvPr id="33" name="TextBox 18">
            <a:extLst>
              <a:ext uri="{FF2B5EF4-FFF2-40B4-BE49-F238E27FC236}">
                <a16:creationId xmlns:a16="http://schemas.microsoft.com/office/drawing/2014/main" id="{233C644E-1BCF-F00D-C53D-2C6985717E37}"/>
              </a:ext>
            </a:extLst>
          </p:cNvPr>
          <p:cNvSpPr txBox="1"/>
          <p:nvPr/>
        </p:nvSpPr>
        <p:spPr>
          <a:xfrm>
            <a:off x="5388929" y="2491785"/>
            <a:ext cx="3356993" cy="430887"/>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INICIATIVAS NACIONALES DE CARTOGRAFÍA</a:t>
            </a:r>
          </a:p>
        </p:txBody>
      </p:sp>
      <p:sp>
        <p:nvSpPr>
          <p:cNvPr id="34" name="TextBox 19">
            <a:extLst>
              <a:ext uri="{FF2B5EF4-FFF2-40B4-BE49-F238E27FC236}">
                <a16:creationId xmlns:a16="http://schemas.microsoft.com/office/drawing/2014/main" id="{EA2C7D96-079D-DBCA-FB36-8266DCE3B430}"/>
              </a:ext>
            </a:extLst>
          </p:cNvPr>
          <p:cNvSpPr txBox="1"/>
          <p:nvPr/>
        </p:nvSpPr>
        <p:spPr>
          <a:xfrm>
            <a:off x="5388929" y="3522026"/>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PRECIOS COMERCIALES</a:t>
            </a:r>
          </a:p>
        </p:txBody>
      </p:sp>
      <p:sp>
        <p:nvSpPr>
          <p:cNvPr id="35" name="TextBox 20">
            <a:extLst>
              <a:ext uri="{FF2B5EF4-FFF2-40B4-BE49-F238E27FC236}">
                <a16:creationId xmlns:a16="http://schemas.microsoft.com/office/drawing/2014/main" id="{DAF6EAF5-7378-7A79-4448-D93468598284}"/>
              </a:ext>
            </a:extLst>
          </p:cNvPr>
          <p:cNvSpPr txBox="1"/>
          <p:nvPr/>
        </p:nvSpPr>
        <p:spPr>
          <a:xfrm>
            <a:off x="5388929" y="3929425"/>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A TENER EN CUENTA</a:t>
            </a:r>
          </a:p>
        </p:txBody>
      </p:sp>
      <p:sp>
        <p:nvSpPr>
          <p:cNvPr id="36" name="TextBox 21">
            <a:extLst>
              <a:ext uri="{FF2B5EF4-FFF2-40B4-BE49-F238E27FC236}">
                <a16:creationId xmlns:a16="http://schemas.microsoft.com/office/drawing/2014/main" id="{A48EDBDA-CB06-363C-7E83-9445BE35F753}"/>
              </a:ext>
            </a:extLst>
          </p:cNvPr>
          <p:cNvSpPr txBox="1"/>
          <p:nvPr/>
        </p:nvSpPr>
        <p:spPr>
          <a:xfrm>
            <a:off x="5388929" y="3114627"/>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TELECOMUNICACIONES</a:t>
            </a:r>
          </a:p>
        </p:txBody>
      </p:sp>
      <p:sp>
        <p:nvSpPr>
          <p:cNvPr id="40" name="TextBox 13">
            <a:extLst>
              <a:ext uri="{FF2B5EF4-FFF2-40B4-BE49-F238E27FC236}">
                <a16:creationId xmlns:a16="http://schemas.microsoft.com/office/drawing/2014/main" id="{516BF795-6585-0C9A-C181-61189FA3AF55}"/>
              </a:ext>
            </a:extLst>
          </p:cNvPr>
          <p:cNvSpPr txBox="1"/>
          <p:nvPr/>
        </p:nvSpPr>
        <p:spPr>
          <a:xfrm>
            <a:off x="4851048" y="3896432"/>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08</a:t>
            </a:r>
          </a:p>
        </p:txBody>
      </p:sp>
      <p:sp>
        <p:nvSpPr>
          <p:cNvPr id="41" name="TextBox 20">
            <a:extLst>
              <a:ext uri="{FF2B5EF4-FFF2-40B4-BE49-F238E27FC236}">
                <a16:creationId xmlns:a16="http://schemas.microsoft.com/office/drawing/2014/main" id="{B676E71F-5764-F787-A983-B01CB525389A}"/>
              </a:ext>
            </a:extLst>
          </p:cNvPr>
          <p:cNvSpPr txBox="1"/>
          <p:nvPr/>
        </p:nvSpPr>
        <p:spPr>
          <a:xfrm>
            <a:off x="5388929" y="4336826"/>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PROCESO Y ALCANCES</a:t>
            </a:r>
          </a:p>
        </p:txBody>
      </p:sp>
      <p:sp>
        <p:nvSpPr>
          <p:cNvPr id="42" name="TextBox 13">
            <a:extLst>
              <a:ext uri="{FF2B5EF4-FFF2-40B4-BE49-F238E27FC236}">
                <a16:creationId xmlns:a16="http://schemas.microsoft.com/office/drawing/2014/main" id="{38ED10DE-35A5-8F88-9011-D4509C482A04}"/>
              </a:ext>
            </a:extLst>
          </p:cNvPr>
          <p:cNvSpPr txBox="1"/>
          <p:nvPr/>
        </p:nvSpPr>
        <p:spPr>
          <a:xfrm>
            <a:off x="4851048" y="4317245"/>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09</a:t>
            </a:r>
          </a:p>
        </p:txBody>
      </p:sp>
      <p:sp>
        <p:nvSpPr>
          <p:cNvPr id="2" name="TextBox 12">
            <a:extLst>
              <a:ext uri="{FF2B5EF4-FFF2-40B4-BE49-F238E27FC236}">
                <a16:creationId xmlns:a16="http://schemas.microsoft.com/office/drawing/2014/main" id="{2A761A64-8C63-E38B-C7E6-0E2AC1DDDD11}"/>
              </a:ext>
            </a:extLst>
          </p:cNvPr>
          <p:cNvSpPr txBox="1"/>
          <p:nvPr/>
        </p:nvSpPr>
        <p:spPr>
          <a:xfrm>
            <a:off x="4850003" y="2064208"/>
            <a:ext cx="458248" cy="276999"/>
          </a:xfrm>
          <a:prstGeom prst="rect">
            <a:avLst/>
          </a:prstGeom>
        </p:spPr>
        <p:txBody>
          <a:bodyPr wrap="square" lIns="0" tIns="0" rIns="0" bIns="0" rtlCol="0" anchor="t">
            <a:spAutoFit/>
          </a:bodyPr>
          <a:lstStyle/>
          <a:p>
            <a:pPr algn="ctr"/>
            <a:r>
              <a:rPr lang="en-US" b="1" i="1" dirty="0">
                <a:latin typeface="Gill Sans MT" panose="020B0502020104020203" pitchFamily="34" charset="0"/>
                <a:ea typeface="Oswald Bold"/>
                <a:cs typeface="Oswald Bold"/>
                <a:sym typeface="Oswald Bold"/>
              </a:rPr>
              <a:t>04</a:t>
            </a:r>
          </a:p>
        </p:txBody>
      </p:sp>
      <p:sp>
        <p:nvSpPr>
          <p:cNvPr id="3" name="TextBox 21">
            <a:extLst>
              <a:ext uri="{FF2B5EF4-FFF2-40B4-BE49-F238E27FC236}">
                <a16:creationId xmlns:a16="http://schemas.microsoft.com/office/drawing/2014/main" id="{76739DB9-0222-80BD-67E6-CAADEE9C2B02}"/>
              </a:ext>
            </a:extLst>
          </p:cNvPr>
          <p:cNvSpPr txBox="1"/>
          <p:nvPr/>
        </p:nvSpPr>
        <p:spPr>
          <a:xfrm>
            <a:off x="5388929" y="2084386"/>
            <a:ext cx="2983890" cy="215444"/>
          </a:xfrm>
          <a:prstGeom prst="rect">
            <a:avLst/>
          </a:prstGeom>
        </p:spPr>
        <p:txBody>
          <a:bodyPr wrap="square" lIns="0" tIns="0" rIns="0" bIns="0" rtlCol="0" anchor="t">
            <a:spAutoFit/>
          </a:bodyPr>
          <a:lstStyle/>
          <a:p>
            <a:pPr marL="0" lvl="0" indent="0" algn="l">
              <a:spcBef>
                <a:spcPct val="0"/>
              </a:spcBef>
            </a:pPr>
            <a:r>
              <a:rPr lang="en-US" sz="1400" spc="247" dirty="0">
                <a:solidFill>
                  <a:srgbClr val="231F20"/>
                </a:solidFill>
                <a:latin typeface="Gill Sans MT" panose="020B0502020104020203" pitchFamily="34" charset="0"/>
                <a:ea typeface="DM Sans"/>
                <a:cs typeface="DM Sans"/>
                <a:sym typeface="DM Sans"/>
              </a:rPr>
              <a:t>GESTIÓN AMBIENTAL</a:t>
            </a:r>
          </a:p>
        </p:txBody>
      </p:sp>
    </p:spTree>
    <p:extLst>
      <p:ext uri="{BB962C8B-B14F-4D97-AF65-F5344CB8AC3E}">
        <p14:creationId xmlns:p14="http://schemas.microsoft.com/office/powerpoint/2010/main" val="228980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adroTexto 113">
            <a:extLst>
              <a:ext uri="{FF2B5EF4-FFF2-40B4-BE49-F238E27FC236}">
                <a16:creationId xmlns:a16="http://schemas.microsoft.com/office/drawing/2014/main" id="{96D61A46-7E81-3A25-B267-5ED73E729944}"/>
              </a:ext>
            </a:extLst>
          </p:cNvPr>
          <p:cNvSpPr txBox="1"/>
          <p:nvPr/>
        </p:nvSpPr>
        <p:spPr>
          <a:xfrm>
            <a:off x="1" y="595574"/>
            <a:ext cx="914400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9" name="CuadroTexto 8">
            <a:extLst>
              <a:ext uri="{FF2B5EF4-FFF2-40B4-BE49-F238E27FC236}">
                <a16:creationId xmlns:a16="http://schemas.microsoft.com/office/drawing/2014/main" id="{A7806752-01A3-7125-46E7-AA4ADAB94706}"/>
              </a:ext>
            </a:extLst>
          </p:cNvPr>
          <p:cNvSpPr txBox="1"/>
          <p:nvPr/>
        </p:nvSpPr>
        <p:spPr>
          <a:xfrm>
            <a:off x="710588" y="1590998"/>
            <a:ext cx="4572000" cy="369332"/>
          </a:xfrm>
          <a:prstGeom prst="rect">
            <a:avLst/>
          </a:prstGeom>
          <a:noFill/>
        </p:spPr>
        <p:txBody>
          <a:bodyPr wrap="square">
            <a:spAutoFit/>
          </a:bodyPr>
          <a:lstStyle/>
          <a:p>
            <a:pPr marL="285750" indent="-285750" algn="l" rtl="0" eaLnBrk="1" latinLnBrk="0" hangingPunct="1">
              <a:buFont typeface="Arial" panose="020B0604020202020204" pitchFamily="34" charset="0"/>
              <a:buChar char="•"/>
            </a:pPr>
            <a:r>
              <a:rPr lang="es-CO" sz="1800" kern="1200" dirty="0">
                <a:solidFill>
                  <a:schemeClr val="bg1"/>
                </a:solidFill>
                <a:effectLst/>
                <a:latin typeface="Aptos" panose="020B0004020202020204" pitchFamily="34" charset="0"/>
                <a:ea typeface="+mn-ea"/>
                <a:cs typeface="+mn-cs"/>
              </a:rPr>
              <a:t>NUVIEW Digital Surface </a:t>
            </a:r>
            <a:r>
              <a:rPr lang="es-CO" sz="1800" kern="1200" dirty="0" err="1">
                <a:solidFill>
                  <a:schemeClr val="bg1"/>
                </a:solidFill>
                <a:effectLst/>
                <a:latin typeface="Aptos" panose="020B0004020202020204" pitchFamily="34" charset="0"/>
                <a:ea typeface="+mn-ea"/>
                <a:cs typeface="+mn-cs"/>
              </a:rPr>
              <a:t>Models</a:t>
            </a:r>
            <a:r>
              <a:rPr lang="es-CO" sz="1800" kern="1200" dirty="0">
                <a:solidFill>
                  <a:schemeClr val="bg1"/>
                </a:solidFill>
                <a:effectLst/>
                <a:latin typeface="Aptos" panose="020B0004020202020204" pitchFamily="34" charset="0"/>
                <a:ea typeface="+mn-ea"/>
                <a:cs typeface="+mn-cs"/>
              </a:rPr>
              <a:t> (</a:t>
            </a:r>
            <a:r>
              <a:rPr lang="es-CO" sz="1800" kern="1200" dirty="0" err="1">
                <a:solidFill>
                  <a:schemeClr val="bg1"/>
                </a:solidFill>
                <a:effectLst/>
                <a:latin typeface="Aptos" panose="020B0004020202020204" pitchFamily="34" charset="0"/>
                <a:ea typeface="+mn-ea"/>
                <a:cs typeface="+mn-cs"/>
              </a:rPr>
              <a:t>DSMs</a:t>
            </a:r>
            <a:r>
              <a:rPr lang="es-CO" sz="1800" kern="1200" dirty="0">
                <a:solidFill>
                  <a:schemeClr val="bg1"/>
                </a:solidFill>
                <a:effectLst/>
                <a:latin typeface="Aptos" panose="020B0004020202020204" pitchFamily="34" charset="0"/>
                <a:ea typeface="+mn-ea"/>
                <a:cs typeface="+mn-cs"/>
              </a:rPr>
              <a:t>)</a:t>
            </a:r>
            <a:endParaRPr lang="es-CO" dirty="0">
              <a:solidFill>
                <a:schemeClr val="bg1"/>
              </a:solidFill>
              <a:effectLst/>
            </a:endParaRPr>
          </a:p>
        </p:txBody>
      </p:sp>
      <p:sp>
        <p:nvSpPr>
          <p:cNvPr id="11" name="CuadroTexto 10">
            <a:extLst>
              <a:ext uri="{FF2B5EF4-FFF2-40B4-BE49-F238E27FC236}">
                <a16:creationId xmlns:a16="http://schemas.microsoft.com/office/drawing/2014/main" id="{6C1F09CF-73A9-D749-3DD7-CB5B729F8888}"/>
              </a:ext>
            </a:extLst>
          </p:cNvPr>
          <p:cNvSpPr txBox="1"/>
          <p:nvPr/>
        </p:nvSpPr>
        <p:spPr>
          <a:xfrm>
            <a:off x="710588" y="2498143"/>
            <a:ext cx="4572000" cy="369332"/>
          </a:xfrm>
          <a:prstGeom prst="rect">
            <a:avLst/>
          </a:prstGeom>
          <a:noFill/>
        </p:spPr>
        <p:txBody>
          <a:bodyPr wrap="square">
            <a:spAutoFit/>
          </a:bodyPr>
          <a:lstStyle/>
          <a:p>
            <a:pPr marL="285750" indent="-285750" algn="l" rtl="0" eaLnBrk="1" latinLnBrk="0" hangingPunct="1">
              <a:buFont typeface="Arial" panose="020B0604020202020204" pitchFamily="34" charset="0"/>
              <a:buChar char="•"/>
            </a:pPr>
            <a:r>
              <a:rPr lang="es-CO" sz="1800" kern="1200" dirty="0">
                <a:solidFill>
                  <a:schemeClr val="bg1"/>
                </a:solidFill>
                <a:effectLst/>
                <a:latin typeface="Aptos" panose="020B0004020202020204" pitchFamily="34" charset="0"/>
                <a:ea typeface="+mn-ea"/>
                <a:cs typeface="+mn-cs"/>
              </a:rPr>
              <a:t>NUVIEW Digital </a:t>
            </a:r>
            <a:r>
              <a:rPr lang="es-CO" sz="1800" kern="1200" dirty="0" err="1">
                <a:solidFill>
                  <a:schemeClr val="bg1"/>
                </a:solidFill>
                <a:effectLst/>
                <a:latin typeface="Aptos" panose="020B0004020202020204" pitchFamily="34" charset="0"/>
                <a:ea typeface="+mn-ea"/>
                <a:cs typeface="+mn-cs"/>
              </a:rPr>
              <a:t>Terrain</a:t>
            </a:r>
            <a:r>
              <a:rPr lang="es-CO" sz="1800" kern="1200" dirty="0">
                <a:solidFill>
                  <a:schemeClr val="bg1"/>
                </a:solidFill>
                <a:effectLst/>
                <a:latin typeface="Aptos" panose="020B0004020202020204" pitchFamily="34" charset="0"/>
                <a:ea typeface="+mn-ea"/>
                <a:cs typeface="+mn-cs"/>
              </a:rPr>
              <a:t> Models (</a:t>
            </a:r>
            <a:r>
              <a:rPr lang="es-CO" sz="1800" kern="1200" dirty="0" err="1">
                <a:solidFill>
                  <a:schemeClr val="bg1"/>
                </a:solidFill>
                <a:effectLst/>
                <a:latin typeface="Aptos" panose="020B0004020202020204" pitchFamily="34" charset="0"/>
                <a:ea typeface="+mn-ea"/>
                <a:cs typeface="+mn-cs"/>
              </a:rPr>
              <a:t>DTMs</a:t>
            </a:r>
            <a:r>
              <a:rPr lang="es-CO" sz="1800" kern="1200" dirty="0">
                <a:solidFill>
                  <a:schemeClr val="bg1"/>
                </a:solidFill>
                <a:effectLst/>
                <a:latin typeface="Aptos" panose="020B0004020202020204" pitchFamily="34" charset="0"/>
                <a:ea typeface="+mn-ea"/>
                <a:cs typeface="+mn-cs"/>
              </a:rPr>
              <a:t>)</a:t>
            </a:r>
            <a:endParaRPr lang="es-CO" dirty="0">
              <a:solidFill>
                <a:schemeClr val="bg1"/>
              </a:solidFill>
              <a:effectLst/>
            </a:endParaRPr>
          </a:p>
        </p:txBody>
      </p:sp>
      <p:sp>
        <p:nvSpPr>
          <p:cNvPr id="13" name="CuadroTexto 12">
            <a:extLst>
              <a:ext uri="{FF2B5EF4-FFF2-40B4-BE49-F238E27FC236}">
                <a16:creationId xmlns:a16="http://schemas.microsoft.com/office/drawing/2014/main" id="{BBF3EF7B-5A2D-C723-4C92-4F040208752C}"/>
              </a:ext>
            </a:extLst>
          </p:cNvPr>
          <p:cNvSpPr txBox="1"/>
          <p:nvPr/>
        </p:nvSpPr>
        <p:spPr>
          <a:xfrm>
            <a:off x="710588" y="3405287"/>
            <a:ext cx="4572000" cy="369332"/>
          </a:xfrm>
          <a:prstGeom prst="rect">
            <a:avLst/>
          </a:prstGeom>
          <a:noFill/>
        </p:spPr>
        <p:txBody>
          <a:bodyPr wrap="square">
            <a:spAutoFit/>
          </a:bodyPr>
          <a:lstStyle/>
          <a:p>
            <a:pPr marL="285750" indent="-285750" algn="l" rtl="0" eaLnBrk="1" latinLnBrk="0" hangingPunct="1">
              <a:buFont typeface="Arial" panose="020B0604020202020204" pitchFamily="34" charset="0"/>
              <a:buChar char="•"/>
            </a:pPr>
            <a:r>
              <a:rPr lang="en-US" sz="1800" kern="1200" dirty="0">
                <a:solidFill>
                  <a:schemeClr val="bg1"/>
                </a:solidFill>
                <a:effectLst/>
                <a:latin typeface="Gill Sans MT" panose="020B0502020104020203" pitchFamily="34" charset="0"/>
                <a:ea typeface="+mn-ea"/>
                <a:cs typeface="+mn-cs"/>
              </a:rPr>
              <a:t>THE NUVIEW LIDAR POINT CLOUD</a:t>
            </a:r>
            <a:endParaRPr lang="es-CO" dirty="0">
              <a:solidFill>
                <a:schemeClr val="bg1"/>
              </a:solidFill>
              <a:effectLst/>
            </a:endParaRPr>
          </a:p>
        </p:txBody>
      </p:sp>
    </p:spTree>
    <p:extLst>
      <p:ext uri="{BB962C8B-B14F-4D97-AF65-F5344CB8AC3E}">
        <p14:creationId xmlns:p14="http://schemas.microsoft.com/office/powerpoint/2010/main" val="136699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A233-53D8-2B02-9123-F15CE125FCFB}"/>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93FE21A6-6EDB-D56A-F8A9-0BAAE2F8C57F}"/>
              </a:ext>
            </a:extLst>
          </p:cNvPr>
          <p:cNvSpPr txBox="1"/>
          <p:nvPr/>
        </p:nvSpPr>
        <p:spPr>
          <a:xfrm>
            <a:off x="440675" y="1986975"/>
            <a:ext cx="4054207"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4" name="CuadroTexto 3">
            <a:extLst>
              <a:ext uri="{FF2B5EF4-FFF2-40B4-BE49-F238E27FC236}">
                <a16:creationId xmlns:a16="http://schemas.microsoft.com/office/drawing/2014/main" id="{5B6F04C4-5FD8-D8DF-9F23-CBE0E5E8B43B}"/>
              </a:ext>
            </a:extLst>
          </p:cNvPr>
          <p:cNvSpPr txBox="1"/>
          <p:nvPr/>
        </p:nvSpPr>
        <p:spPr>
          <a:xfrm>
            <a:off x="5482728" y="991244"/>
            <a:ext cx="2792776" cy="3539430"/>
          </a:xfrm>
          <a:prstGeom prst="rect">
            <a:avLst/>
          </a:prstGeom>
          <a:noFill/>
        </p:spPr>
        <p:txBody>
          <a:bodyPr wrap="square">
            <a:spAutoFit/>
          </a:bodyPr>
          <a:lstStyle/>
          <a:p>
            <a:r>
              <a:rPr lang="es-MX" sz="1400" dirty="0">
                <a:solidFill>
                  <a:schemeClr val="bg1"/>
                </a:solidFill>
                <a:latin typeface="Gill Sans"/>
              </a:rPr>
              <a:t>La nube de puntos </a:t>
            </a:r>
            <a:r>
              <a:rPr lang="es-MX" sz="1400" dirty="0" err="1">
                <a:solidFill>
                  <a:schemeClr val="bg1"/>
                </a:solidFill>
                <a:latin typeface="Gill Sans"/>
              </a:rPr>
              <a:t>LiDAR</a:t>
            </a:r>
            <a:r>
              <a:rPr lang="es-MX" sz="1400" dirty="0">
                <a:solidFill>
                  <a:schemeClr val="bg1"/>
                </a:solidFill>
                <a:latin typeface="Gill Sans"/>
              </a:rPr>
              <a:t> de NUVIEW representa un avance significativo en la observación terrestre, con los primeros satélites comerciales diseñados para mapear anualmente toda la superficie terrestre con tecnología </a:t>
            </a:r>
            <a:r>
              <a:rPr lang="es-MX" sz="1400" dirty="0" err="1">
                <a:solidFill>
                  <a:schemeClr val="bg1"/>
                </a:solidFill>
                <a:latin typeface="Gill Sans"/>
              </a:rPr>
              <a:t>LiDAR</a:t>
            </a:r>
            <a:r>
              <a:rPr lang="es-MX" sz="1400" dirty="0">
                <a:solidFill>
                  <a:schemeClr val="bg1"/>
                </a:solidFill>
                <a:latin typeface="Gill Sans"/>
              </a:rPr>
              <a:t>. Estos datos proporcionarán una cobertura global única, permitiendo obtener detalles de alta resolución sobre el terreno y transformando nuestro conocimiento sobre la Tierra, con aplicaciones en múltiples industrias y para investigaciones ambientales avanzadas.</a:t>
            </a:r>
            <a:endParaRPr lang="es-CO" sz="1400" dirty="0">
              <a:solidFill>
                <a:schemeClr val="bg1"/>
              </a:solidFill>
              <a:latin typeface="Gill Sans"/>
            </a:endParaRPr>
          </a:p>
        </p:txBody>
      </p:sp>
      <p:sp>
        <p:nvSpPr>
          <p:cNvPr id="6" name="CuadroTexto 5">
            <a:extLst>
              <a:ext uri="{FF2B5EF4-FFF2-40B4-BE49-F238E27FC236}">
                <a16:creationId xmlns:a16="http://schemas.microsoft.com/office/drawing/2014/main" id="{A2B75FF0-E5EB-AEB3-6BBB-9F1BE4EB1650}"/>
              </a:ext>
            </a:extLst>
          </p:cNvPr>
          <p:cNvSpPr txBox="1"/>
          <p:nvPr/>
        </p:nvSpPr>
        <p:spPr>
          <a:xfrm>
            <a:off x="440675" y="2571750"/>
            <a:ext cx="3756752" cy="707886"/>
          </a:xfrm>
          <a:prstGeom prst="rect">
            <a:avLst/>
          </a:prstGeom>
          <a:noFill/>
        </p:spPr>
        <p:txBody>
          <a:bodyPr wrap="square">
            <a:spAutoFit/>
          </a:bodyPr>
          <a:lstStyle>
            <a:defPPr>
              <a:defRPr lang="en-US"/>
            </a:defPPr>
            <a:lvl1pPr>
              <a:defRPr sz="1400">
                <a:solidFill>
                  <a:schemeClr val="bg1"/>
                </a:solidFill>
                <a:latin typeface="Gill Sans"/>
              </a:defRPr>
            </a:lvl1pPr>
          </a:lstStyle>
          <a:p>
            <a:r>
              <a:rPr lang="en-US" sz="2000" dirty="0">
                <a:solidFill>
                  <a:schemeClr val="tx1"/>
                </a:solidFill>
                <a:latin typeface="Gill Sans MT" panose="020B0502020104020203" pitchFamily="34" charset="0"/>
              </a:rPr>
              <a:t>THE NUVIEW LIDAR POINT CLOUD</a:t>
            </a:r>
          </a:p>
        </p:txBody>
      </p:sp>
    </p:spTree>
    <p:extLst>
      <p:ext uri="{BB962C8B-B14F-4D97-AF65-F5344CB8AC3E}">
        <p14:creationId xmlns:p14="http://schemas.microsoft.com/office/powerpoint/2010/main" val="366108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1E051-D91B-ECF2-2D86-C186CF3990EE}"/>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A740D1E5-5641-1768-4944-F710A8627C6B}"/>
              </a:ext>
            </a:extLst>
          </p:cNvPr>
          <p:cNvSpPr txBox="1"/>
          <p:nvPr/>
        </p:nvSpPr>
        <p:spPr>
          <a:xfrm>
            <a:off x="1" y="595574"/>
            <a:ext cx="914400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FD444222-AB33-9879-7D72-D6CD049721B2}"/>
              </a:ext>
            </a:extLst>
          </p:cNvPr>
          <p:cNvSpPr txBox="1"/>
          <p:nvPr/>
        </p:nvSpPr>
        <p:spPr>
          <a:xfrm>
            <a:off x="895120" y="1986974"/>
            <a:ext cx="7014991" cy="1169551"/>
          </a:xfrm>
          <a:prstGeom prst="rect">
            <a:avLst/>
          </a:prstGeom>
          <a:noFill/>
        </p:spPr>
        <p:txBody>
          <a:bodyPr wrap="square">
            <a:spAutoFit/>
          </a:bodyPr>
          <a:lstStyle/>
          <a:p>
            <a:r>
              <a:rPr lang="es-MX" sz="1400" dirty="0">
                <a:solidFill>
                  <a:schemeClr val="bg1"/>
                </a:solidFill>
                <a:latin typeface="Gill Sans"/>
              </a:rPr>
              <a:t>Los Modelos de Superficie Digital (DSM) de NUVIEW son representaciones tridimensionales de alta resolución de la superficie terrestre, que capturan tanto el relieve natural como estructuras artificiales. Utilizando tecnologías avanzadas de teledetección, los DSM de NUVIEW proporcionan una visión detallada del entorno que es útil en una variedad de industrias, como la planificación urbana, la agricultura y el monitoreo ambiental.</a:t>
            </a:r>
            <a:endParaRPr lang="es-CO" sz="1400" dirty="0">
              <a:solidFill>
                <a:schemeClr val="bg1"/>
              </a:solidFill>
              <a:latin typeface="Gill Sans"/>
            </a:endParaRPr>
          </a:p>
        </p:txBody>
      </p:sp>
      <p:sp>
        <p:nvSpPr>
          <p:cNvPr id="6" name="CuadroTexto 5">
            <a:extLst>
              <a:ext uri="{FF2B5EF4-FFF2-40B4-BE49-F238E27FC236}">
                <a16:creationId xmlns:a16="http://schemas.microsoft.com/office/drawing/2014/main" id="{2A66861F-34D6-5EED-9F6F-D8FA454C30F2}"/>
              </a:ext>
            </a:extLst>
          </p:cNvPr>
          <p:cNvSpPr txBox="1"/>
          <p:nvPr/>
        </p:nvSpPr>
        <p:spPr>
          <a:xfrm>
            <a:off x="2286000" y="1180349"/>
            <a:ext cx="4572000" cy="400110"/>
          </a:xfrm>
          <a:prstGeom prst="rect">
            <a:avLst/>
          </a:prstGeom>
          <a:noFill/>
        </p:spPr>
        <p:txBody>
          <a:bodyPr wrap="square">
            <a:spAutoFit/>
          </a:bodyPr>
          <a:lstStyle>
            <a:defPPr>
              <a:defRPr lang="en-US"/>
            </a:defPPr>
            <a:lvl1pPr>
              <a:defRPr sz="2000">
                <a:latin typeface="Gill Sans MT" panose="020B0502020104020203" pitchFamily="34" charset="0"/>
              </a:defRPr>
            </a:lvl1pPr>
          </a:lstStyle>
          <a:p>
            <a:r>
              <a:rPr lang="es-CO" dirty="0">
                <a:solidFill>
                  <a:schemeClr val="bg1"/>
                </a:solidFill>
              </a:rPr>
              <a:t>NUVIEW Digital Surface </a:t>
            </a:r>
            <a:r>
              <a:rPr lang="es-CO" dirty="0" err="1">
                <a:solidFill>
                  <a:schemeClr val="bg1"/>
                </a:solidFill>
              </a:rPr>
              <a:t>Models</a:t>
            </a:r>
            <a:r>
              <a:rPr lang="es-CO" dirty="0">
                <a:solidFill>
                  <a:schemeClr val="bg1"/>
                </a:solidFill>
              </a:rPr>
              <a:t> (</a:t>
            </a:r>
            <a:r>
              <a:rPr lang="es-CO" dirty="0" err="1">
                <a:solidFill>
                  <a:schemeClr val="bg1"/>
                </a:solidFill>
              </a:rPr>
              <a:t>DSMs</a:t>
            </a:r>
            <a:r>
              <a:rPr lang="es-CO" dirty="0">
                <a:solidFill>
                  <a:schemeClr val="bg1"/>
                </a:solidFill>
              </a:rPr>
              <a:t>)</a:t>
            </a:r>
          </a:p>
        </p:txBody>
      </p:sp>
    </p:spTree>
    <p:extLst>
      <p:ext uri="{BB962C8B-B14F-4D97-AF65-F5344CB8AC3E}">
        <p14:creationId xmlns:p14="http://schemas.microsoft.com/office/powerpoint/2010/main" val="264735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F447-18DA-9245-20B6-D1DCBF6BE206}"/>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21E9DC25-38E1-576A-4E46-828378BB02A6}"/>
              </a:ext>
            </a:extLst>
          </p:cNvPr>
          <p:cNvSpPr txBox="1"/>
          <p:nvPr/>
        </p:nvSpPr>
        <p:spPr>
          <a:xfrm>
            <a:off x="235026" y="1807427"/>
            <a:ext cx="4336974" cy="584775"/>
          </a:xfrm>
          <a:prstGeom prst="rect">
            <a:avLst/>
          </a:prstGeom>
          <a:noFill/>
        </p:spPr>
        <p:txBody>
          <a:bodyPr wrap="square">
            <a:spAutoFit/>
          </a:bodyPr>
          <a:lstStyle/>
          <a:p>
            <a:r>
              <a:rPr lang="es-MX" sz="3200" b="1" dirty="0">
                <a:solidFill>
                  <a:srgbClr val="FFC000"/>
                </a:solidFill>
                <a:latin typeface="Gill Sans MT" panose="020B0502020104020203" pitchFamily="34" charset="0"/>
              </a:rPr>
              <a:t>PRODUCTOS</a:t>
            </a:r>
            <a:endParaRPr lang="es-CO" sz="3200" b="1" dirty="0">
              <a:solidFill>
                <a:srgbClr val="FFC000"/>
              </a:solidFill>
              <a:latin typeface="Gill Sans MT" panose="020B0502020104020203" pitchFamily="34" charset="0"/>
            </a:endParaRPr>
          </a:p>
        </p:txBody>
      </p:sp>
      <p:sp>
        <p:nvSpPr>
          <p:cNvPr id="5" name="CuadroTexto 4">
            <a:extLst>
              <a:ext uri="{FF2B5EF4-FFF2-40B4-BE49-F238E27FC236}">
                <a16:creationId xmlns:a16="http://schemas.microsoft.com/office/drawing/2014/main" id="{3735DEE9-44C1-AEF2-DEC5-5D8D80E12370}"/>
              </a:ext>
            </a:extLst>
          </p:cNvPr>
          <p:cNvSpPr txBox="1"/>
          <p:nvPr/>
        </p:nvSpPr>
        <p:spPr>
          <a:xfrm>
            <a:off x="5532304" y="1053374"/>
            <a:ext cx="2792776" cy="2677656"/>
          </a:xfrm>
          <a:prstGeom prst="rect">
            <a:avLst/>
          </a:prstGeom>
          <a:noFill/>
        </p:spPr>
        <p:txBody>
          <a:bodyPr wrap="square">
            <a:spAutoFit/>
          </a:bodyPr>
          <a:lstStyle/>
          <a:p>
            <a:r>
              <a:rPr lang="es-MX" sz="1400" dirty="0">
                <a:solidFill>
                  <a:schemeClr val="bg1"/>
                </a:solidFill>
                <a:latin typeface="Gill Sans"/>
              </a:rPr>
              <a:t>Los Modelos Digitales de Terreno (DTM) de NUVIEW son representaciones tridimensionales de alta resolución que describen el relieve terrestre excluyendo elementos como vegetación y estructuras creadas por el ser humano. Esta tecnología ofrece una vista precisa de la topografía natural, útil para aplicaciones en geología, planificación ambiental y estudios de terreno.</a:t>
            </a:r>
            <a:endParaRPr lang="es-CO" sz="1400" dirty="0">
              <a:solidFill>
                <a:schemeClr val="bg1"/>
              </a:solidFill>
              <a:latin typeface="Gill Sans"/>
            </a:endParaRPr>
          </a:p>
        </p:txBody>
      </p:sp>
      <p:sp>
        <p:nvSpPr>
          <p:cNvPr id="6" name="CuadroTexto 5">
            <a:extLst>
              <a:ext uri="{FF2B5EF4-FFF2-40B4-BE49-F238E27FC236}">
                <a16:creationId xmlns:a16="http://schemas.microsoft.com/office/drawing/2014/main" id="{28B4D805-BDEF-B607-AB1C-4DEA10581C4D}"/>
              </a:ext>
            </a:extLst>
          </p:cNvPr>
          <p:cNvSpPr txBox="1"/>
          <p:nvPr/>
        </p:nvSpPr>
        <p:spPr>
          <a:xfrm>
            <a:off x="235026" y="2392202"/>
            <a:ext cx="4336974" cy="707886"/>
          </a:xfrm>
          <a:prstGeom prst="rect">
            <a:avLst/>
          </a:prstGeom>
          <a:noFill/>
        </p:spPr>
        <p:txBody>
          <a:bodyPr wrap="square">
            <a:spAutoFit/>
          </a:bodyPr>
          <a:lstStyle>
            <a:defPPr>
              <a:defRPr lang="en-US"/>
            </a:defPPr>
            <a:lvl1pPr>
              <a:defRPr sz="2000">
                <a:solidFill>
                  <a:schemeClr val="bg1"/>
                </a:solidFill>
                <a:latin typeface="Gill Sans MT" panose="020B0502020104020203" pitchFamily="34" charset="0"/>
              </a:defRPr>
            </a:lvl1pPr>
          </a:lstStyle>
          <a:p>
            <a:r>
              <a:rPr lang="es-CO" dirty="0">
                <a:solidFill>
                  <a:schemeClr val="tx1"/>
                </a:solidFill>
              </a:rPr>
              <a:t>NUVIEW Digital </a:t>
            </a:r>
            <a:r>
              <a:rPr lang="es-CO" dirty="0" err="1">
                <a:solidFill>
                  <a:schemeClr val="tx1"/>
                </a:solidFill>
              </a:rPr>
              <a:t>Terrain</a:t>
            </a:r>
            <a:r>
              <a:rPr lang="es-CO" dirty="0">
                <a:solidFill>
                  <a:schemeClr val="tx1"/>
                </a:solidFill>
              </a:rPr>
              <a:t> </a:t>
            </a:r>
            <a:r>
              <a:rPr lang="es-CO" dirty="0" err="1">
                <a:solidFill>
                  <a:schemeClr val="tx1"/>
                </a:solidFill>
              </a:rPr>
              <a:t>Models</a:t>
            </a:r>
            <a:r>
              <a:rPr lang="es-CO" dirty="0">
                <a:solidFill>
                  <a:schemeClr val="tx1"/>
                </a:solidFill>
              </a:rPr>
              <a:t> (</a:t>
            </a:r>
            <a:r>
              <a:rPr lang="es-CO" dirty="0" err="1">
                <a:solidFill>
                  <a:schemeClr val="tx1"/>
                </a:solidFill>
              </a:rPr>
              <a:t>DTMs</a:t>
            </a:r>
            <a:r>
              <a:rPr lang="es-CO" dirty="0">
                <a:solidFill>
                  <a:schemeClr val="tx1"/>
                </a:solidFill>
              </a:rPr>
              <a:t>)</a:t>
            </a:r>
          </a:p>
        </p:txBody>
      </p:sp>
    </p:spTree>
    <p:extLst>
      <p:ext uri="{BB962C8B-B14F-4D97-AF65-F5344CB8AC3E}">
        <p14:creationId xmlns:p14="http://schemas.microsoft.com/office/powerpoint/2010/main" val="83684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45455-0ED9-E11F-DFA8-52876659C337}"/>
            </a:ext>
          </a:extLst>
        </p:cNvPr>
        <p:cNvGrpSpPr/>
        <p:nvPr/>
      </p:nvGrpSpPr>
      <p:grpSpPr>
        <a:xfrm>
          <a:off x="0" y="0"/>
          <a:ext cx="0" cy="0"/>
          <a:chOff x="0" y="0"/>
          <a:chExt cx="0" cy="0"/>
        </a:xfrm>
      </p:grpSpPr>
      <p:sp>
        <p:nvSpPr>
          <p:cNvPr id="114" name="CuadroTexto 113">
            <a:extLst>
              <a:ext uri="{FF2B5EF4-FFF2-40B4-BE49-F238E27FC236}">
                <a16:creationId xmlns:a16="http://schemas.microsoft.com/office/drawing/2014/main" id="{A2F1BA2F-DA2E-28E7-612F-673342069A19}"/>
              </a:ext>
            </a:extLst>
          </p:cNvPr>
          <p:cNvSpPr txBox="1"/>
          <p:nvPr/>
        </p:nvSpPr>
        <p:spPr>
          <a:xfrm>
            <a:off x="1" y="529473"/>
            <a:ext cx="9144000" cy="584775"/>
          </a:xfrm>
          <a:prstGeom prst="rect">
            <a:avLst/>
          </a:prstGeom>
          <a:noFill/>
        </p:spPr>
        <p:txBody>
          <a:bodyPr wrap="square">
            <a:spAutoFit/>
          </a:bodyPr>
          <a:lstStyle/>
          <a:p>
            <a:pPr algn="ctr"/>
            <a:r>
              <a:rPr lang="es-MX" sz="3200" b="1" dirty="0" err="1">
                <a:solidFill>
                  <a:srgbClr val="FFC000"/>
                </a:solidFill>
                <a:latin typeface="Gill Sans MT" panose="020B0502020104020203" pitchFamily="34" charset="0"/>
              </a:rPr>
              <a:t>LiDAR</a:t>
            </a:r>
            <a:r>
              <a:rPr lang="es-MX" sz="3200" b="1" dirty="0">
                <a:solidFill>
                  <a:srgbClr val="FFC000"/>
                </a:solidFill>
                <a:latin typeface="Gill Sans MT" panose="020B0502020104020203" pitchFamily="34" charset="0"/>
              </a:rPr>
              <a:t> ESPACIAL</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04443CFC-4694-87A9-4B98-1962CC789C80}"/>
              </a:ext>
            </a:extLst>
          </p:cNvPr>
          <p:cNvSpPr txBox="1"/>
          <p:nvPr/>
        </p:nvSpPr>
        <p:spPr>
          <a:xfrm>
            <a:off x="886856" y="1345866"/>
            <a:ext cx="6891051" cy="2893100"/>
          </a:xfrm>
          <a:prstGeom prst="rect">
            <a:avLst/>
          </a:prstGeom>
          <a:noFill/>
        </p:spPr>
        <p:txBody>
          <a:bodyPr wrap="square">
            <a:spAutoFit/>
          </a:bodyPr>
          <a:lstStyle/>
          <a:p>
            <a:r>
              <a:rPr lang="es-MX" sz="1400" dirty="0">
                <a:solidFill>
                  <a:schemeClr val="bg1"/>
                </a:solidFill>
                <a:latin typeface="Gill Sans"/>
              </a:rPr>
              <a:t>NUVIEW utiliza </a:t>
            </a:r>
            <a:r>
              <a:rPr lang="es-MX" sz="1400" dirty="0" err="1">
                <a:solidFill>
                  <a:schemeClr val="bg1"/>
                </a:solidFill>
                <a:latin typeface="Gill Sans"/>
              </a:rPr>
              <a:t>LiDAR</a:t>
            </a:r>
            <a:r>
              <a:rPr lang="es-MX" sz="1400" dirty="0">
                <a:solidFill>
                  <a:schemeClr val="bg1"/>
                </a:solidFill>
                <a:latin typeface="Gill Sans"/>
              </a:rPr>
              <a:t> basado en el espacio para una recolección de datos eficiente y </a:t>
            </a:r>
            <a:r>
              <a:rPr lang="es-MX" sz="1400" dirty="0" err="1">
                <a:solidFill>
                  <a:schemeClr val="bg1"/>
                </a:solidFill>
                <a:latin typeface="Gill Sans"/>
              </a:rPr>
              <a:t>abarcativa</a:t>
            </a:r>
            <a:r>
              <a:rPr lang="es-MX" sz="1400" dirty="0">
                <a:solidFill>
                  <a:schemeClr val="bg1"/>
                </a:solidFill>
                <a:latin typeface="Gill Sans"/>
              </a:rPr>
              <a:t> en áreas remotas y de difícil acceso. Los servicios clave incluyen:</a:t>
            </a:r>
          </a:p>
          <a:p>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Detección de Cambios en 3D: Monitoreo de cambios urbanos y naturales.</a:t>
            </a:r>
          </a:p>
          <a:p>
            <a:pPr marL="285750" indent="-285750">
              <a:buFont typeface="Arial" panose="020B0604020202020204" pitchFamily="34" charset="0"/>
              <a:buChar char="•"/>
            </a:pPr>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Penetración de Vegetación: Datos de alta resolución a través de la vegetación.</a:t>
            </a:r>
          </a:p>
          <a:p>
            <a:pPr marL="285750" indent="-285750">
              <a:buFont typeface="Arial" panose="020B0604020202020204" pitchFamily="34" charset="0"/>
              <a:buChar char="•"/>
            </a:pPr>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Gemelo Digital: Modelos en tiempo real para toma de decisiones.</a:t>
            </a:r>
          </a:p>
          <a:p>
            <a:pPr marL="285750" indent="-285750">
              <a:buFont typeface="Arial" panose="020B0604020202020204" pitchFamily="34" charset="0"/>
              <a:buChar char="•"/>
            </a:pPr>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Cartografía de Corredores de Energía y Servicios: Mapeo de infraestructuras críticas.</a:t>
            </a:r>
          </a:p>
          <a:p>
            <a:pPr marL="285750" indent="-285750">
              <a:buFont typeface="Arial" panose="020B0604020202020204" pitchFamily="34" charset="0"/>
              <a:buChar char="•"/>
            </a:pPr>
            <a:endParaRPr lang="es-MX" sz="1400" dirty="0">
              <a:solidFill>
                <a:schemeClr val="bg1"/>
              </a:solidFill>
              <a:latin typeface="Gill Sans"/>
            </a:endParaRPr>
          </a:p>
          <a:p>
            <a:pPr marL="285750" indent="-285750">
              <a:buFont typeface="Arial" panose="020B0604020202020204" pitchFamily="34" charset="0"/>
              <a:buChar char="•"/>
            </a:pPr>
            <a:r>
              <a:rPr lang="es-MX" sz="1400" dirty="0">
                <a:solidFill>
                  <a:schemeClr val="bg1"/>
                </a:solidFill>
                <a:latin typeface="Gill Sans"/>
              </a:rPr>
              <a:t>Mapeo de Inundaciones y Gestión de Cuerpos de Agua: Identificación de riesgos de inundación y gestión de cuerpos de agua.</a:t>
            </a:r>
          </a:p>
        </p:txBody>
      </p:sp>
    </p:spTree>
    <p:extLst>
      <p:ext uri="{BB962C8B-B14F-4D97-AF65-F5344CB8AC3E}">
        <p14:creationId xmlns:p14="http://schemas.microsoft.com/office/powerpoint/2010/main" val="307978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adroTexto 25">
            <a:extLst>
              <a:ext uri="{FF2B5EF4-FFF2-40B4-BE49-F238E27FC236}">
                <a16:creationId xmlns:a16="http://schemas.microsoft.com/office/drawing/2014/main" id="{118F6637-4CC5-2A01-FA35-66D879194BAB}"/>
              </a:ext>
            </a:extLst>
          </p:cNvPr>
          <p:cNvSpPr txBox="1"/>
          <p:nvPr/>
        </p:nvSpPr>
        <p:spPr>
          <a:xfrm>
            <a:off x="0" y="2296177"/>
            <a:ext cx="4486940" cy="584775"/>
          </a:xfrm>
          <a:prstGeom prst="rect">
            <a:avLst/>
          </a:prstGeom>
          <a:noFill/>
        </p:spPr>
        <p:txBody>
          <a:bodyPr wrap="square">
            <a:spAutoFit/>
          </a:bodyPr>
          <a:lstStyle/>
          <a:p>
            <a:pPr algn="ctr"/>
            <a:r>
              <a:rPr lang="es-MX" sz="3200" b="1" dirty="0">
                <a:solidFill>
                  <a:srgbClr val="FFC000"/>
                </a:solidFill>
                <a:latin typeface="Gill Sans MT" panose="020B0502020104020203" pitchFamily="34" charset="0"/>
              </a:rPr>
              <a:t>INDUSTRIAS</a:t>
            </a:r>
            <a:endParaRPr lang="es-CO" sz="3200" b="1" dirty="0">
              <a:solidFill>
                <a:srgbClr val="FFC000"/>
              </a:solidFill>
              <a:latin typeface="Gill Sans MT" panose="020B0502020104020203" pitchFamily="34" charset="0"/>
            </a:endParaRPr>
          </a:p>
        </p:txBody>
      </p:sp>
      <p:sp>
        <p:nvSpPr>
          <p:cNvPr id="3" name="CuadroTexto 2">
            <a:extLst>
              <a:ext uri="{FF2B5EF4-FFF2-40B4-BE49-F238E27FC236}">
                <a16:creationId xmlns:a16="http://schemas.microsoft.com/office/drawing/2014/main" id="{560A0E9A-152B-850F-0EB0-2D5B771D8DF1}"/>
              </a:ext>
            </a:extLst>
          </p:cNvPr>
          <p:cNvSpPr txBox="1"/>
          <p:nvPr/>
        </p:nvSpPr>
        <p:spPr>
          <a:xfrm>
            <a:off x="4800281" y="234075"/>
            <a:ext cx="4153358" cy="4708981"/>
          </a:xfrm>
          <a:prstGeom prst="rect">
            <a:avLst/>
          </a:prstGeom>
          <a:noFill/>
        </p:spPr>
        <p:txBody>
          <a:bodyPr wrap="square">
            <a:spAutoFit/>
          </a:bodyPr>
          <a:lstStyle/>
          <a:p>
            <a:r>
              <a:rPr lang="es-MX" sz="1600" dirty="0" err="1">
                <a:latin typeface="Gill Sans"/>
              </a:rPr>
              <a:t>LiDAR</a:t>
            </a:r>
            <a:r>
              <a:rPr lang="es-MX" sz="1600" dirty="0">
                <a:latin typeface="Gill Sans"/>
              </a:rPr>
              <a:t> juega un papel clave en iniciativas globales de cambio climático y sostenibilidad, con aplicaciones en diversas industrias:</a:t>
            </a:r>
          </a:p>
          <a:p>
            <a:pPr marL="285750" indent="-285750">
              <a:buFont typeface="Arial" panose="020B0604020202020204" pitchFamily="34" charset="0"/>
              <a:buChar char="•"/>
            </a:pPr>
            <a:endParaRPr lang="es-MX" sz="1400" dirty="0">
              <a:latin typeface="Gill Sans"/>
            </a:endParaRPr>
          </a:p>
          <a:p>
            <a:pPr marL="285750" indent="-285750">
              <a:buFont typeface="Arial" panose="020B0604020202020204" pitchFamily="34" charset="0"/>
              <a:buChar char="•"/>
            </a:pPr>
            <a:r>
              <a:rPr lang="es-MX" sz="1400" dirty="0">
                <a:latin typeface="Gill Sans"/>
              </a:rPr>
              <a:t>Monitoreo de Bosques y Carbono: Evaluación de biomasa forestal, seguimiento de la deforestación y promoción de prácticas de manejo sostenible.</a:t>
            </a:r>
          </a:p>
          <a:p>
            <a:pPr marL="285750" indent="-285750">
              <a:buFont typeface="Arial" panose="020B0604020202020204" pitchFamily="34" charset="0"/>
              <a:buChar char="•"/>
            </a:pPr>
            <a:endParaRPr lang="es-MX" sz="1400" dirty="0">
              <a:latin typeface="Gill Sans"/>
            </a:endParaRPr>
          </a:p>
          <a:p>
            <a:pPr marL="285750" indent="-285750">
              <a:buFont typeface="Arial" panose="020B0604020202020204" pitchFamily="34" charset="0"/>
              <a:buChar char="•"/>
            </a:pPr>
            <a:r>
              <a:rPr lang="es-MX" sz="1400" dirty="0">
                <a:latin typeface="Gill Sans"/>
              </a:rPr>
              <a:t>Planificación de Infraestructuras: Datos topográficos para el desarrollo de infraestructuras resilientes al clima.</a:t>
            </a:r>
          </a:p>
          <a:p>
            <a:pPr marL="285750" indent="-285750">
              <a:buFont typeface="Arial" panose="020B0604020202020204" pitchFamily="34" charset="0"/>
              <a:buChar char="•"/>
            </a:pPr>
            <a:endParaRPr lang="es-MX" sz="1400" dirty="0">
              <a:latin typeface="Gill Sans"/>
            </a:endParaRPr>
          </a:p>
          <a:p>
            <a:pPr marL="285750" indent="-285750">
              <a:buFont typeface="Arial" panose="020B0604020202020204" pitchFamily="34" charset="0"/>
              <a:buChar char="•"/>
            </a:pPr>
            <a:r>
              <a:rPr lang="es-MX" sz="1400" dirty="0">
                <a:latin typeface="Gill Sans"/>
              </a:rPr>
              <a:t>Gestión de Riesgos de Inundación: Identificación de áreas propensas a inundaciones para mejorar predicciones y estrategias.</a:t>
            </a:r>
          </a:p>
          <a:p>
            <a:pPr marL="285750" indent="-285750">
              <a:buFont typeface="Arial" panose="020B0604020202020204" pitchFamily="34" charset="0"/>
              <a:buChar char="•"/>
            </a:pPr>
            <a:endParaRPr lang="es-MX" sz="1400" dirty="0">
              <a:latin typeface="Gill Sans"/>
            </a:endParaRPr>
          </a:p>
          <a:p>
            <a:pPr marL="285750" indent="-285750">
              <a:buFont typeface="Arial" panose="020B0604020202020204" pitchFamily="34" charset="0"/>
              <a:buChar char="•"/>
            </a:pPr>
            <a:r>
              <a:rPr lang="es-MX" sz="1400" dirty="0">
                <a:latin typeface="Gill Sans"/>
              </a:rPr>
              <a:t>Energía Renovable: Optimización de la ubicación de parques eólicos y paneles solares.</a:t>
            </a:r>
          </a:p>
          <a:p>
            <a:pPr marL="285750" indent="-285750">
              <a:buFont typeface="Arial" panose="020B0604020202020204" pitchFamily="34" charset="0"/>
              <a:buChar char="•"/>
            </a:pPr>
            <a:endParaRPr lang="es-MX" sz="1400" dirty="0">
              <a:latin typeface="Gill Sans"/>
            </a:endParaRPr>
          </a:p>
          <a:p>
            <a:pPr marL="285750" indent="-285750">
              <a:buFont typeface="Arial" panose="020B0604020202020204" pitchFamily="34" charset="0"/>
              <a:buChar char="•"/>
            </a:pPr>
            <a:r>
              <a:rPr lang="es-MX" sz="1400" dirty="0">
                <a:latin typeface="Gill Sans"/>
              </a:rPr>
              <a:t>Resiliencia Costera: Monitoreo de la erosión costera y preservación del ecosistema.</a:t>
            </a:r>
          </a:p>
        </p:txBody>
      </p:sp>
    </p:spTree>
    <p:extLst>
      <p:ext uri="{BB962C8B-B14F-4D97-AF65-F5344CB8AC3E}">
        <p14:creationId xmlns:p14="http://schemas.microsoft.com/office/powerpoint/2010/main" val="337973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8D191-9BCD-AC04-004F-774996F9E312}"/>
            </a:ext>
          </a:extLst>
        </p:cNvPr>
        <p:cNvGrpSpPr/>
        <p:nvPr/>
      </p:nvGrpSpPr>
      <p:grpSpPr>
        <a:xfrm>
          <a:off x="0" y="0"/>
          <a:ext cx="0" cy="0"/>
          <a:chOff x="0" y="0"/>
          <a:chExt cx="0" cy="0"/>
        </a:xfrm>
      </p:grpSpPr>
      <p:sp>
        <p:nvSpPr>
          <p:cNvPr id="26" name="CuadroTexto 25">
            <a:extLst>
              <a:ext uri="{FF2B5EF4-FFF2-40B4-BE49-F238E27FC236}">
                <a16:creationId xmlns:a16="http://schemas.microsoft.com/office/drawing/2014/main" id="{94C93EFB-4C5E-6AF9-FE63-89F9D89B6867}"/>
              </a:ext>
            </a:extLst>
          </p:cNvPr>
          <p:cNvSpPr txBox="1"/>
          <p:nvPr/>
        </p:nvSpPr>
        <p:spPr>
          <a:xfrm>
            <a:off x="352540" y="196866"/>
            <a:ext cx="4461831" cy="1077218"/>
          </a:xfrm>
          <a:prstGeom prst="rect">
            <a:avLst/>
          </a:prstGeom>
          <a:noFill/>
        </p:spPr>
        <p:txBody>
          <a:bodyPr wrap="square">
            <a:spAutoFit/>
          </a:bodyPr>
          <a:lstStyle/>
          <a:p>
            <a:r>
              <a:rPr lang="es-MX" sz="3200" b="1" dirty="0">
                <a:solidFill>
                  <a:srgbClr val="FFC000"/>
                </a:solidFill>
                <a:latin typeface="Gill Sans MT" panose="020B0502020104020203" pitchFamily="34" charset="0"/>
              </a:rPr>
              <a:t>GESTIÓN AMBIENTAL</a:t>
            </a:r>
          </a:p>
        </p:txBody>
      </p:sp>
      <p:sp>
        <p:nvSpPr>
          <p:cNvPr id="3" name="CuadroTexto 2">
            <a:extLst>
              <a:ext uri="{FF2B5EF4-FFF2-40B4-BE49-F238E27FC236}">
                <a16:creationId xmlns:a16="http://schemas.microsoft.com/office/drawing/2014/main" id="{5CECABFD-EB2D-6A31-304D-49761C02FA93}"/>
              </a:ext>
            </a:extLst>
          </p:cNvPr>
          <p:cNvSpPr txBox="1"/>
          <p:nvPr/>
        </p:nvSpPr>
        <p:spPr>
          <a:xfrm>
            <a:off x="429659" y="1340186"/>
            <a:ext cx="5486399" cy="3293209"/>
          </a:xfrm>
          <a:prstGeom prst="rect">
            <a:avLst/>
          </a:prstGeom>
          <a:noFill/>
        </p:spPr>
        <p:txBody>
          <a:bodyPr wrap="square">
            <a:spAutoFit/>
          </a:bodyPr>
          <a:lstStyle/>
          <a:p>
            <a:pPr marL="285750" indent="-285750">
              <a:buFont typeface="Arial" panose="020B0604020202020204" pitchFamily="34" charset="0"/>
              <a:buChar char="•"/>
            </a:pPr>
            <a:r>
              <a:rPr lang="es-MX" sz="1600" dirty="0">
                <a:latin typeface="Gill Sans"/>
              </a:rPr>
              <a:t>Mapeo de hábitats y conservación de la biodiversidad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Monitoreo y restauración de humedales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Predicción de erosión del suelo y deslizamientos de tierra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Gestión de recursos hídricos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Gestión Agrícola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Evaluación de Impacto Ambiental </a:t>
            </a:r>
          </a:p>
          <a:p>
            <a:pPr marL="285750" indent="-285750">
              <a:buFont typeface="Arial" panose="020B0604020202020204" pitchFamily="34" charset="0"/>
              <a:buChar char="•"/>
            </a:pPr>
            <a:endParaRPr lang="es-MX" sz="1600" dirty="0">
              <a:latin typeface="Gill Sans"/>
            </a:endParaRPr>
          </a:p>
          <a:p>
            <a:pPr marL="285750" indent="-285750">
              <a:buFont typeface="Arial" panose="020B0604020202020204" pitchFamily="34" charset="0"/>
              <a:buChar char="•"/>
            </a:pPr>
            <a:r>
              <a:rPr lang="es-MX" sz="1600" dirty="0">
                <a:latin typeface="Gill Sans"/>
              </a:rPr>
              <a:t>Corredores de vida silvestre y conectividad</a:t>
            </a:r>
          </a:p>
        </p:txBody>
      </p:sp>
      <p:sp>
        <p:nvSpPr>
          <p:cNvPr id="4" name="CuadroTexto 3">
            <a:extLst>
              <a:ext uri="{FF2B5EF4-FFF2-40B4-BE49-F238E27FC236}">
                <a16:creationId xmlns:a16="http://schemas.microsoft.com/office/drawing/2014/main" id="{19923028-88F6-AFB0-055E-139CD0D5B100}"/>
              </a:ext>
            </a:extLst>
          </p:cNvPr>
          <p:cNvSpPr txBox="1"/>
          <p:nvPr/>
        </p:nvSpPr>
        <p:spPr>
          <a:xfrm>
            <a:off x="2286000" y="2370780"/>
            <a:ext cx="4572000" cy="403316"/>
          </a:xfrm>
          <a:prstGeom prst="rect">
            <a:avLst/>
          </a:prstGeom>
          <a:noFill/>
        </p:spPr>
        <p:txBody>
          <a:bodyPr wrap="square">
            <a:spAutoFit/>
          </a:bodyPr>
          <a:lstStyle/>
          <a:p>
            <a:pPr algn="l">
              <a:lnSpc>
                <a:spcPts val="2550"/>
              </a:lnSpc>
              <a:spcAft>
                <a:spcPts val="750"/>
              </a:spcAft>
            </a:pPr>
            <a:endParaRPr lang="es-CO" b="1" i="0" dirty="0">
              <a:solidFill>
                <a:srgbClr val="000000"/>
              </a:solidFill>
              <a:effectLst/>
              <a:latin typeface="Archivo"/>
            </a:endParaRPr>
          </a:p>
        </p:txBody>
      </p:sp>
      <p:pic>
        <p:nvPicPr>
          <p:cNvPr id="2057" name="Picture 9">
            <a:extLst>
              <a:ext uri="{FF2B5EF4-FFF2-40B4-BE49-F238E27FC236}">
                <a16:creationId xmlns:a16="http://schemas.microsoft.com/office/drawing/2014/main" id="{37336B0B-56BE-0534-3F94-B15B9DCCB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944" y="52756"/>
            <a:ext cx="2066943" cy="458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9904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59803E0BACB5741867FDBD21981B19A" ma:contentTypeVersion="10" ma:contentTypeDescription="Crear nuevo documento." ma:contentTypeScope="" ma:versionID="dd6cecd6d355c287b39a4ec0d65693d7">
  <xsd:schema xmlns:xsd="http://www.w3.org/2001/XMLSchema" xmlns:xs="http://www.w3.org/2001/XMLSchema" xmlns:p="http://schemas.microsoft.com/office/2006/metadata/properties" xmlns:ns2="2439af39-2744-4b4f-adf3-14f899ccaa7a" xmlns:ns3="89c1ae9a-59fe-4e12-bab6-62ad54f4618e" targetNamespace="http://schemas.microsoft.com/office/2006/metadata/properties" ma:root="true" ma:fieldsID="0eb9c46168027b5d4060ca0d47dfbdf9" ns2:_="" ns3:_="">
    <xsd:import namespace="2439af39-2744-4b4f-adf3-14f899ccaa7a"/>
    <xsd:import namespace="89c1ae9a-59fe-4e12-bab6-62ad54f4618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9af39-2744-4b4f-adf3-14f899ccaa7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53c41436-6811-44c0-bcf6-f6676d8b57b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9c1ae9a-59fe-4e12-bab6-62ad54f4618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3d8a7d2-2997-4578-a646-fdbe4af031bc}" ma:internalName="TaxCatchAll" ma:showField="CatchAllData" ma:web="89c1ae9a-59fe-4e12-bab6-62ad54f461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DB78D8-A3CA-46E7-86CA-95243954D1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39af39-2744-4b4f-adf3-14f899ccaa7a"/>
    <ds:schemaRef ds:uri="89c1ae9a-59fe-4e12-bab6-62ad54f461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17E200-BF2A-4CD2-AA61-B91CA77290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2859</TotalTime>
  <Words>638</Words>
  <Application>Microsoft Office PowerPoint</Application>
  <PresentationFormat>Presentación en pantalla (16:9)</PresentationFormat>
  <Paragraphs>106</Paragraphs>
  <Slides>18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Aptos</vt:lpstr>
      <vt:lpstr>Archivo</vt:lpstr>
      <vt:lpstr>Arial</vt:lpstr>
      <vt:lpstr>Gill Sans</vt:lpstr>
      <vt:lpstr>Gill Sans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Camilo Sierra Puerta</dc:creator>
  <cp:lastModifiedBy>Javier Andres Luis Gonzalez</cp:lastModifiedBy>
  <cp:revision>65</cp:revision>
  <dcterms:created xsi:type="dcterms:W3CDTF">2024-05-15T17:36:38Z</dcterms:created>
  <dcterms:modified xsi:type="dcterms:W3CDTF">2024-11-06T21:13:06Z</dcterms:modified>
</cp:coreProperties>
</file>